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webextensions/webextension1.xml" ContentType="application/vnd.ms-office.webextension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84" r:id="rId2"/>
    <p:sldId id="289" r:id="rId3"/>
    <p:sldId id="288" r:id="rId4"/>
    <p:sldId id="287" r:id="rId5"/>
    <p:sldId id="286" r:id="rId6"/>
    <p:sldId id="258" r:id="rId7"/>
    <p:sldId id="266" r:id="rId8"/>
    <p:sldId id="259" r:id="rId9"/>
    <p:sldId id="260" r:id="rId10"/>
    <p:sldId id="262" r:id="rId11"/>
    <p:sldId id="263" r:id="rId12"/>
    <p:sldId id="264" r:id="rId13"/>
    <p:sldId id="265" r:id="rId14"/>
    <p:sldId id="267" r:id="rId15"/>
    <p:sldId id="268" r:id="rId16"/>
    <p:sldId id="291" r:id="rId17"/>
    <p:sldId id="292" r:id="rId18"/>
    <p:sldId id="261" r:id="rId19"/>
    <p:sldId id="29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FFFFFF"/>
    <a:srgbClr val="FF00FF"/>
    <a:srgbClr val="00FFFF"/>
    <a:srgbClr val="5FA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548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ktor András Vad" userId="d3a70798-6842-41e9-879a-8116012fb4de" providerId="ADAL" clId="{CB2EC55B-4E1E-4D8D-ABFA-A18AC4CC87C1}"/>
    <pc:docChg chg="modSld">
      <pc:chgData name="Viktor András Vad" userId="d3a70798-6842-41e9-879a-8116012fb4de" providerId="ADAL" clId="{CB2EC55B-4E1E-4D8D-ABFA-A18AC4CC87C1}" dt="2024-11-18T13:54:33.820" v="1" actId="20577"/>
      <pc:docMkLst>
        <pc:docMk/>
      </pc:docMkLst>
      <pc:sldChg chg="modSp mod">
        <pc:chgData name="Viktor András Vad" userId="d3a70798-6842-41e9-879a-8116012fb4de" providerId="ADAL" clId="{CB2EC55B-4E1E-4D8D-ABFA-A18AC4CC87C1}" dt="2024-11-18T13:54:33.820" v="1" actId="20577"/>
        <pc:sldMkLst>
          <pc:docMk/>
          <pc:sldMk cId="1958876079" sldId="284"/>
        </pc:sldMkLst>
        <pc:spChg chg="mod">
          <ac:chgData name="Viktor András Vad" userId="d3a70798-6842-41e9-879a-8116012fb4de" providerId="ADAL" clId="{CB2EC55B-4E1E-4D8D-ABFA-A18AC4CC87C1}" dt="2024-11-18T13:54:33.820" v="1" actId="20577"/>
          <ac:spMkLst>
            <pc:docMk/>
            <pc:sldMk cId="1958876079" sldId="284"/>
            <ac:spMk id="2" creationId="{436A5040-73B6-5D33-3AA6-E7097A81A778}"/>
          </ac:spMkLst>
        </pc:spChg>
      </pc:sldChg>
    </pc:docChg>
  </pc:docChgLst>
  <pc:docChgLst>
    <pc:chgData name="Viktor Vad" userId="9c1be280435e7310" providerId="LiveId" clId="{99D608B1-1F84-489D-B9EF-E6B92A89FB47}"/>
    <pc:docChg chg="undo custSel addSld delSld modSld sldOrd">
      <pc:chgData name="Viktor Vad" userId="9c1be280435e7310" providerId="LiveId" clId="{99D608B1-1F84-489D-B9EF-E6B92A89FB47}" dt="2023-03-13T13:45:47.540" v="2385" actId="1076"/>
      <pc:docMkLst>
        <pc:docMk/>
      </pc:docMkLst>
      <pc:sldChg chg="addSp modSp mod">
        <pc:chgData name="Viktor Vad" userId="9c1be280435e7310" providerId="LiveId" clId="{99D608B1-1F84-489D-B9EF-E6B92A89FB47}" dt="2023-03-13T10:30:59.823" v="42" actId="20577"/>
        <pc:sldMkLst>
          <pc:docMk/>
          <pc:sldMk cId="3672136742" sldId="256"/>
        </pc:sldMkLst>
        <pc:spChg chg="mod">
          <ac:chgData name="Viktor Vad" userId="9c1be280435e7310" providerId="LiveId" clId="{99D608B1-1F84-489D-B9EF-E6B92A89FB47}" dt="2023-03-13T10:27:58.929" v="1" actId="20577"/>
          <ac:spMkLst>
            <pc:docMk/>
            <pc:sldMk cId="3672136742" sldId="256"/>
            <ac:spMk id="2" creationId="{D68A4BFA-20C8-F6DE-B638-44D0FE289EF1}"/>
          </ac:spMkLst>
        </pc:spChg>
        <pc:spChg chg="mod">
          <ac:chgData name="Viktor Vad" userId="9c1be280435e7310" providerId="LiveId" clId="{99D608B1-1F84-489D-B9EF-E6B92A89FB47}" dt="2023-03-13T10:30:59.823" v="42" actId="20577"/>
          <ac:spMkLst>
            <pc:docMk/>
            <pc:sldMk cId="3672136742" sldId="256"/>
            <ac:spMk id="3" creationId="{C90B209A-3224-E1B5-2CD9-46E23B995E67}"/>
          </ac:spMkLst>
        </pc:spChg>
        <pc:spChg chg="add mod">
          <ac:chgData name="Viktor Vad" userId="9c1be280435e7310" providerId="LiveId" clId="{99D608B1-1F84-489D-B9EF-E6B92A89FB47}" dt="2023-03-13T10:29:46.930" v="34" actId="14100"/>
          <ac:spMkLst>
            <pc:docMk/>
            <pc:sldMk cId="3672136742" sldId="256"/>
            <ac:spMk id="5" creationId="{1F906375-9951-C38C-ED64-B5326EA6A586}"/>
          </ac:spMkLst>
        </pc:spChg>
      </pc:sldChg>
      <pc:sldChg chg="addSp modSp new mod modAnim">
        <pc:chgData name="Viktor Vad" userId="9c1be280435e7310" providerId="LiveId" clId="{99D608B1-1F84-489D-B9EF-E6B92A89FB47}" dt="2023-03-13T10:47:03.736" v="109"/>
        <pc:sldMkLst>
          <pc:docMk/>
          <pc:sldMk cId="639705261" sldId="257"/>
        </pc:sldMkLst>
        <pc:spChg chg="mod">
          <ac:chgData name="Viktor Vad" userId="9c1be280435e7310" providerId="LiveId" clId="{99D608B1-1F84-489D-B9EF-E6B92A89FB47}" dt="2023-03-13T10:45:48.588" v="68" actId="207"/>
          <ac:spMkLst>
            <pc:docMk/>
            <pc:sldMk cId="639705261" sldId="257"/>
            <ac:spMk id="3" creationId="{09A6ECD2-3F28-EE63-1F7D-E92E5D0B23EA}"/>
          </ac:spMkLst>
        </pc:spChg>
        <pc:spChg chg="add mod">
          <ac:chgData name="Viktor Vad" userId="9c1be280435e7310" providerId="LiveId" clId="{99D608B1-1F84-489D-B9EF-E6B92A89FB47}" dt="2023-03-13T10:46:30.716" v="87" actId="1076"/>
          <ac:spMkLst>
            <pc:docMk/>
            <pc:sldMk cId="639705261" sldId="257"/>
            <ac:spMk id="4" creationId="{167352D7-AC92-0F95-CFBA-8F037844E23B}"/>
          </ac:spMkLst>
        </pc:spChg>
        <pc:spChg chg="add mod">
          <ac:chgData name="Viktor Vad" userId="9c1be280435e7310" providerId="LiveId" clId="{99D608B1-1F84-489D-B9EF-E6B92A89FB47}" dt="2023-03-13T10:46:51.199" v="107" actId="1076"/>
          <ac:spMkLst>
            <pc:docMk/>
            <pc:sldMk cId="639705261" sldId="257"/>
            <ac:spMk id="5" creationId="{DD2617B3-9A42-34B7-4F3B-E7D82A04476F}"/>
          </ac:spMkLst>
        </pc:spChg>
      </pc:sldChg>
      <pc:sldChg chg="del">
        <pc:chgData name="Viktor Vad" userId="9c1be280435e7310" providerId="LiveId" clId="{99D608B1-1F84-489D-B9EF-E6B92A89FB47}" dt="2023-03-13T10:30:19.804" v="35" actId="47"/>
        <pc:sldMkLst>
          <pc:docMk/>
          <pc:sldMk cId="3698035866" sldId="257"/>
        </pc:sldMkLst>
      </pc:sldChg>
      <pc:sldChg chg="del">
        <pc:chgData name="Viktor Vad" userId="9c1be280435e7310" providerId="LiveId" clId="{99D608B1-1F84-489D-B9EF-E6B92A89FB47}" dt="2023-03-13T10:30:19.804" v="35" actId="47"/>
        <pc:sldMkLst>
          <pc:docMk/>
          <pc:sldMk cId="617943823" sldId="258"/>
        </pc:sldMkLst>
      </pc:sldChg>
      <pc:sldChg chg="addSp delSp modSp new mod">
        <pc:chgData name="Viktor Vad" userId="9c1be280435e7310" providerId="LiveId" clId="{99D608B1-1F84-489D-B9EF-E6B92A89FB47}" dt="2023-03-13T11:12:49.210" v="304" actId="164"/>
        <pc:sldMkLst>
          <pc:docMk/>
          <pc:sldMk cId="2271529410" sldId="258"/>
        </pc:sldMkLst>
        <pc:spChg chg="mod">
          <ac:chgData name="Viktor Vad" userId="9c1be280435e7310" providerId="LiveId" clId="{99D608B1-1F84-489D-B9EF-E6B92A89FB47}" dt="2023-03-13T10:54:22.170" v="126" actId="20577"/>
          <ac:spMkLst>
            <pc:docMk/>
            <pc:sldMk cId="2271529410" sldId="258"/>
            <ac:spMk id="2" creationId="{35BF57D2-E7B9-A899-743B-8E0BAB451D0A}"/>
          </ac:spMkLst>
        </pc:spChg>
        <pc:spChg chg="mod">
          <ac:chgData name="Viktor Vad" userId="9c1be280435e7310" providerId="LiveId" clId="{99D608B1-1F84-489D-B9EF-E6B92A89FB47}" dt="2023-03-13T11:05:54.304" v="250"/>
          <ac:spMkLst>
            <pc:docMk/>
            <pc:sldMk cId="2271529410" sldId="258"/>
            <ac:spMk id="3" creationId="{C5D708E8-94B7-708F-2134-1E6E5F0218F5}"/>
          </ac:spMkLst>
        </pc:spChg>
        <pc:spChg chg="add del">
          <ac:chgData name="Viktor Vad" userId="9c1be280435e7310" providerId="LiveId" clId="{99D608B1-1F84-489D-B9EF-E6B92A89FB47}" dt="2023-03-13T11:06:43.639" v="252" actId="478"/>
          <ac:spMkLst>
            <pc:docMk/>
            <pc:sldMk cId="2271529410" sldId="258"/>
            <ac:spMk id="4" creationId="{BEF3C21A-4DC6-C4BB-C72C-332E9B7C4659}"/>
          </ac:spMkLst>
        </pc:spChg>
        <pc:spChg chg="add mod">
          <ac:chgData name="Viktor Vad" userId="9c1be280435e7310" providerId="LiveId" clId="{99D608B1-1F84-489D-B9EF-E6B92A89FB47}" dt="2023-03-13T11:12:49.210" v="304" actId="164"/>
          <ac:spMkLst>
            <pc:docMk/>
            <pc:sldMk cId="2271529410" sldId="258"/>
            <ac:spMk id="5" creationId="{B147181B-CB19-66DF-907E-35E1D7215811}"/>
          </ac:spMkLst>
        </pc:spChg>
        <pc:spChg chg="add mod">
          <ac:chgData name="Viktor Vad" userId="9c1be280435e7310" providerId="LiveId" clId="{99D608B1-1F84-489D-B9EF-E6B92A89FB47}" dt="2023-03-13T11:12:49.210" v="304" actId="164"/>
          <ac:spMkLst>
            <pc:docMk/>
            <pc:sldMk cId="2271529410" sldId="258"/>
            <ac:spMk id="6" creationId="{E01F7586-A16C-B4EC-0BB9-6C9AB31DD971}"/>
          </ac:spMkLst>
        </pc:spChg>
        <pc:spChg chg="add mod">
          <ac:chgData name="Viktor Vad" userId="9c1be280435e7310" providerId="LiveId" clId="{99D608B1-1F84-489D-B9EF-E6B92A89FB47}" dt="2023-03-13T11:12:49.210" v="304" actId="164"/>
          <ac:spMkLst>
            <pc:docMk/>
            <pc:sldMk cId="2271529410" sldId="258"/>
            <ac:spMk id="12" creationId="{14415285-FCDB-3C54-2E6B-20EA410CD1BA}"/>
          </ac:spMkLst>
        </pc:spChg>
        <pc:spChg chg="add mod">
          <ac:chgData name="Viktor Vad" userId="9c1be280435e7310" providerId="LiveId" clId="{99D608B1-1F84-489D-B9EF-E6B92A89FB47}" dt="2023-03-13T11:12:49.210" v="304" actId="164"/>
          <ac:spMkLst>
            <pc:docMk/>
            <pc:sldMk cId="2271529410" sldId="258"/>
            <ac:spMk id="13" creationId="{ADA8A713-63F0-9CD0-3691-891E5A269D82}"/>
          </ac:spMkLst>
        </pc:spChg>
        <pc:spChg chg="add mod">
          <ac:chgData name="Viktor Vad" userId="9c1be280435e7310" providerId="LiveId" clId="{99D608B1-1F84-489D-B9EF-E6B92A89FB47}" dt="2023-03-13T11:12:49.210" v="304" actId="164"/>
          <ac:spMkLst>
            <pc:docMk/>
            <pc:sldMk cId="2271529410" sldId="258"/>
            <ac:spMk id="15" creationId="{1CCE008A-69C8-DCBE-EB6D-FF7790193608}"/>
          </ac:spMkLst>
        </pc:spChg>
        <pc:spChg chg="add mod">
          <ac:chgData name="Viktor Vad" userId="9c1be280435e7310" providerId="LiveId" clId="{99D608B1-1F84-489D-B9EF-E6B92A89FB47}" dt="2023-03-13T11:12:49.210" v="304" actId="164"/>
          <ac:spMkLst>
            <pc:docMk/>
            <pc:sldMk cId="2271529410" sldId="258"/>
            <ac:spMk id="16" creationId="{BA9614E7-775C-D6B6-EFF1-D1F64D370C11}"/>
          </ac:spMkLst>
        </pc:spChg>
        <pc:spChg chg="add mod ord">
          <ac:chgData name="Viktor Vad" userId="9c1be280435e7310" providerId="LiveId" clId="{99D608B1-1F84-489D-B9EF-E6B92A89FB47}" dt="2023-03-13T11:12:49.210" v="304" actId="164"/>
          <ac:spMkLst>
            <pc:docMk/>
            <pc:sldMk cId="2271529410" sldId="258"/>
            <ac:spMk id="18" creationId="{FEEFA0E5-D3BD-12A5-0553-B78EA3AA7796}"/>
          </ac:spMkLst>
        </pc:spChg>
        <pc:spChg chg="add mod">
          <ac:chgData name="Viktor Vad" userId="9c1be280435e7310" providerId="LiveId" clId="{99D608B1-1F84-489D-B9EF-E6B92A89FB47}" dt="2023-03-13T11:11:19.694" v="295" actId="14100"/>
          <ac:spMkLst>
            <pc:docMk/>
            <pc:sldMk cId="2271529410" sldId="258"/>
            <ac:spMk id="19" creationId="{CA930EDC-59B6-A93C-0AE6-CAACD8A34017}"/>
          </ac:spMkLst>
        </pc:spChg>
        <pc:spChg chg="add mod">
          <ac:chgData name="Viktor Vad" userId="9c1be280435e7310" providerId="LiveId" clId="{99D608B1-1F84-489D-B9EF-E6B92A89FB47}" dt="2023-03-13T11:11:41.373" v="303" actId="1076"/>
          <ac:spMkLst>
            <pc:docMk/>
            <pc:sldMk cId="2271529410" sldId="258"/>
            <ac:spMk id="20" creationId="{4D425676-7E7D-D80E-2DF8-538B26265E06}"/>
          </ac:spMkLst>
        </pc:spChg>
        <pc:grpChg chg="add mod">
          <ac:chgData name="Viktor Vad" userId="9c1be280435e7310" providerId="LiveId" clId="{99D608B1-1F84-489D-B9EF-E6B92A89FB47}" dt="2023-03-13T11:12:49.210" v="304" actId="164"/>
          <ac:grpSpMkLst>
            <pc:docMk/>
            <pc:sldMk cId="2271529410" sldId="258"/>
            <ac:grpSpMk id="21" creationId="{037DA5B0-4B4C-A271-7796-D8D1D0F45A15}"/>
          </ac:grpSpMkLst>
        </pc:grpChg>
        <pc:cxnChg chg="add mod ord">
          <ac:chgData name="Viktor Vad" userId="9c1be280435e7310" providerId="LiveId" clId="{99D608B1-1F84-489D-B9EF-E6B92A89FB47}" dt="2023-03-13T11:12:49.210" v="304" actId="164"/>
          <ac:cxnSpMkLst>
            <pc:docMk/>
            <pc:sldMk cId="2271529410" sldId="258"/>
            <ac:cxnSpMk id="8" creationId="{0B055BF0-9F9B-5BFD-13C3-54D098A6965C}"/>
          </ac:cxnSpMkLst>
        </pc:cxnChg>
        <pc:cxnChg chg="add mod ord">
          <ac:chgData name="Viktor Vad" userId="9c1be280435e7310" providerId="LiveId" clId="{99D608B1-1F84-489D-B9EF-E6B92A89FB47}" dt="2023-03-13T11:12:49.210" v="304" actId="164"/>
          <ac:cxnSpMkLst>
            <pc:docMk/>
            <pc:sldMk cId="2271529410" sldId="258"/>
            <ac:cxnSpMk id="14" creationId="{18F6401E-BDE3-DE15-EF90-3613A2EE1AF2}"/>
          </ac:cxnSpMkLst>
        </pc:cxnChg>
        <pc:cxnChg chg="add mod">
          <ac:chgData name="Viktor Vad" userId="9c1be280435e7310" providerId="LiveId" clId="{99D608B1-1F84-489D-B9EF-E6B92A89FB47}" dt="2023-03-13T11:12:49.210" v="304" actId="164"/>
          <ac:cxnSpMkLst>
            <pc:docMk/>
            <pc:sldMk cId="2271529410" sldId="258"/>
            <ac:cxnSpMk id="17" creationId="{B0925371-89D9-C506-A65D-CB2548F7F214}"/>
          </ac:cxnSpMkLst>
        </pc:cxnChg>
      </pc:sldChg>
      <pc:sldChg chg="del">
        <pc:chgData name="Viktor Vad" userId="9c1be280435e7310" providerId="LiveId" clId="{99D608B1-1F84-489D-B9EF-E6B92A89FB47}" dt="2023-03-13T10:30:19.804" v="35" actId="47"/>
        <pc:sldMkLst>
          <pc:docMk/>
          <pc:sldMk cId="3112216881" sldId="259"/>
        </pc:sldMkLst>
      </pc:sldChg>
      <pc:sldChg chg="modSp new mod">
        <pc:chgData name="Viktor Vad" userId="9c1be280435e7310" providerId="LiveId" clId="{99D608B1-1F84-489D-B9EF-E6B92A89FB47}" dt="2023-03-13T11:16:15.894" v="435" actId="20577"/>
        <pc:sldMkLst>
          <pc:docMk/>
          <pc:sldMk cId="3152890754" sldId="259"/>
        </pc:sldMkLst>
        <pc:spChg chg="mod">
          <ac:chgData name="Viktor Vad" userId="9c1be280435e7310" providerId="LiveId" clId="{99D608B1-1F84-489D-B9EF-E6B92A89FB47}" dt="2023-03-13T11:15:33.437" v="333" actId="20577"/>
          <ac:spMkLst>
            <pc:docMk/>
            <pc:sldMk cId="3152890754" sldId="259"/>
            <ac:spMk id="2" creationId="{E98C459F-34C7-3472-9A9B-35BD8755FC5C}"/>
          </ac:spMkLst>
        </pc:spChg>
        <pc:spChg chg="mod">
          <ac:chgData name="Viktor Vad" userId="9c1be280435e7310" providerId="LiveId" clId="{99D608B1-1F84-489D-B9EF-E6B92A89FB47}" dt="2023-03-13T11:16:15.894" v="435" actId="20577"/>
          <ac:spMkLst>
            <pc:docMk/>
            <pc:sldMk cId="3152890754" sldId="259"/>
            <ac:spMk id="3" creationId="{5C8E8B22-3322-F152-D140-01F24B38899F}"/>
          </ac:spMkLst>
        </pc:spChg>
      </pc:sldChg>
      <pc:sldChg chg="del">
        <pc:chgData name="Viktor Vad" userId="9c1be280435e7310" providerId="LiveId" clId="{99D608B1-1F84-489D-B9EF-E6B92A89FB47}" dt="2023-03-13T10:30:19.804" v="35" actId="47"/>
        <pc:sldMkLst>
          <pc:docMk/>
          <pc:sldMk cId="2494240460" sldId="260"/>
        </pc:sldMkLst>
      </pc:sldChg>
      <pc:sldChg chg="addSp delSp modSp new mod modAnim">
        <pc:chgData name="Viktor Vad" userId="9c1be280435e7310" providerId="LiveId" clId="{99D608B1-1F84-489D-B9EF-E6B92A89FB47}" dt="2023-03-13T11:35:14.850" v="517" actId="208"/>
        <pc:sldMkLst>
          <pc:docMk/>
          <pc:sldMk cId="2642963339" sldId="260"/>
        </pc:sldMkLst>
        <pc:spChg chg="mod">
          <ac:chgData name="Viktor Vad" userId="9c1be280435e7310" providerId="LiveId" clId="{99D608B1-1F84-489D-B9EF-E6B92A89FB47}" dt="2023-03-13T11:17:13.731" v="438"/>
          <ac:spMkLst>
            <pc:docMk/>
            <pc:sldMk cId="2642963339" sldId="260"/>
            <ac:spMk id="2" creationId="{E980B0BD-C236-BE7F-195F-D128C6A8FEE1}"/>
          </ac:spMkLst>
        </pc:spChg>
        <pc:spChg chg="mod">
          <ac:chgData name="Viktor Vad" userId="9c1be280435e7310" providerId="LiveId" clId="{99D608B1-1F84-489D-B9EF-E6B92A89FB47}" dt="2023-03-13T11:22:25.346" v="463" actId="404"/>
          <ac:spMkLst>
            <pc:docMk/>
            <pc:sldMk cId="2642963339" sldId="260"/>
            <ac:spMk id="3" creationId="{C55E2981-E2DC-14E0-6276-2E5DADA3B501}"/>
          </ac:spMkLst>
        </pc:spChg>
        <pc:spChg chg="add mod">
          <ac:chgData name="Viktor Vad" userId="9c1be280435e7310" providerId="LiveId" clId="{99D608B1-1F84-489D-B9EF-E6B92A89FB47}" dt="2023-03-13T11:21:42.784" v="452" actId="207"/>
          <ac:spMkLst>
            <pc:docMk/>
            <pc:sldMk cId="2642963339" sldId="260"/>
            <ac:spMk id="4" creationId="{1C05D245-42AC-06AF-020C-59CC396E164C}"/>
          </ac:spMkLst>
        </pc:spChg>
        <pc:spChg chg="add del mod">
          <ac:chgData name="Viktor Vad" userId="9c1be280435e7310" providerId="LiveId" clId="{99D608B1-1F84-489D-B9EF-E6B92A89FB47}" dt="2023-03-13T11:34:36.403" v="500" actId="478"/>
          <ac:spMkLst>
            <pc:docMk/>
            <pc:sldMk cId="2642963339" sldId="260"/>
            <ac:spMk id="5" creationId="{CF1F3C76-13C1-FC18-BDFD-E3E44A7AD8E9}"/>
          </ac:spMkLst>
        </pc:spChg>
        <pc:spChg chg="add del mod">
          <ac:chgData name="Viktor Vad" userId="9c1be280435e7310" providerId="LiveId" clId="{99D608B1-1F84-489D-B9EF-E6B92A89FB47}" dt="2023-03-13T11:32:23.368" v="467" actId="767"/>
          <ac:spMkLst>
            <pc:docMk/>
            <pc:sldMk cId="2642963339" sldId="260"/>
            <ac:spMk id="6" creationId="{C03A5592-84AF-740E-EECD-0CFCAFACCC0D}"/>
          </ac:spMkLst>
        </pc:spChg>
        <pc:spChg chg="add mod">
          <ac:chgData name="Viktor Vad" userId="9c1be280435e7310" providerId="LiveId" clId="{99D608B1-1F84-489D-B9EF-E6B92A89FB47}" dt="2023-03-13T11:35:14.850" v="517" actId="208"/>
          <ac:spMkLst>
            <pc:docMk/>
            <pc:sldMk cId="2642963339" sldId="260"/>
            <ac:spMk id="7" creationId="{57898183-8613-DD0B-83C8-0DDF076D027C}"/>
          </ac:spMkLst>
        </pc:spChg>
        <pc:spChg chg="add del">
          <ac:chgData name="Viktor Vad" userId="9c1be280435e7310" providerId="LiveId" clId="{99D608B1-1F84-489D-B9EF-E6B92A89FB47}" dt="2023-03-13T11:34:23.947" v="498" actId="22"/>
          <ac:spMkLst>
            <pc:docMk/>
            <pc:sldMk cId="2642963339" sldId="260"/>
            <ac:spMk id="9" creationId="{A866FBFF-4F3A-E422-AF69-49B07A94C424}"/>
          </ac:spMkLst>
        </pc:spChg>
        <pc:cxnChg chg="add">
          <ac:chgData name="Viktor Vad" userId="9c1be280435e7310" providerId="LiveId" clId="{99D608B1-1F84-489D-B9EF-E6B92A89FB47}" dt="2023-03-13T11:34:53.716" v="502" actId="11529"/>
          <ac:cxnSpMkLst>
            <pc:docMk/>
            <pc:sldMk cId="2642963339" sldId="260"/>
            <ac:cxnSpMk id="11" creationId="{D248DA73-4C0C-C0A0-725C-FC9FDEDBD257}"/>
          </ac:cxnSpMkLst>
        </pc:cxnChg>
      </pc:sldChg>
      <pc:sldChg chg="addSp modSp add mod">
        <pc:chgData name="Viktor Vad" userId="9c1be280435e7310" providerId="LiveId" clId="{99D608B1-1F84-489D-B9EF-E6B92A89FB47}" dt="2023-03-13T11:35:31.316" v="519" actId="693"/>
        <pc:sldMkLst>
          <pc:docMk/>
          <pc:sldMk cId="1932506446" sldId="261"/>
        </pc:sldMkLst>
        <pc:spChg chg="mod">
          <ac:chgData name="Viktor Vad" userId="9c1be280435e7310" providerId="LiveId" clId="{99D608B1-1F84-489D-B9EF-E6B92A89FB47}" dt="2023-03-13T11:35:31.316" v="519" actId="693"/>
          <ac:spMkLst>
            <pc:docMk/>
            <pc:sldMk cId="1932506446" sldId="261"/>
            <ac:spMk id="4" creationId="{1C05D245-42AC-06AF-020C-59CC396E164C}"/>
          </ac:spMkLst>
        </pc:spChg>
        <pc:spChg chg="mod">
          <ac:chgData name="Viktor Vad" userId="9c1be280435e7310" providerId="LiveId" clId="{99D608B1-1F84-489D-B9EF-E6B92A89FB47}" dt="2023-03-13T11:35:10.748" v="516" actId="208"/>
          <ac:spMkLst>
            <pc:docMk/>
            <pc:sldMk cId="1932506446" sldId="261"/>
            <ac:spMk id="7" creationId="{57898183-8613-DD0B-83C8-0DDF076D027C}"/>
          </ac:spMkLst>
        </pc:spChg>
        <pc:cxnChg chg="add">
          <ac:chgData name="Viktor Vad" userId="9c1be280435e7310" providerId="LiveId" clId="{99D608B1-1F84-489D-B9EF-E6B92A89FB47}" dt="2023-03-13T11:35:25.040" v="518" actId="11529"/>
          <ac:cxnSpMkLst>
            <pc:docMk/>
            <pc:sldMk cId="1932506446" sldId="261"/>
            <ac:cxnSpMk id="8" creationId="{4C9D253D-A6E0-0C0E-2D4A-7CDAF5B192AF}"/>
          </ac:cxnSpMkLst>
        </pc:cxnChg>
      </pc:sldChg>
      <pc:sldChg chg="del">
        <pc:chgData name="Viktor Vad" userId="9c1be280435e7310" providerId="LiveId" clId="{99D608B1-1F84-489D-B9EF-E6B92A89FB47}" dt="2023-03-13T10:30:19.804" v="35" actId="47"/>
        <pc:sldMkLst>
          <pc:docMk/>
          <pc:sldMk cId="3521708915" sldId="261"/>
        </pc:sldMkLst>
      </pc:sldChg>
      <pc:sldChg chg="del">
        <pc:chgData name="Viktor Vad" userId="9c1be280435e7310" providerId="LiveId" clId="{99D608B1-1F84-489D-B9EF-E6B92A89FB47}" dt="2023-03-13T10:30:19.804" v="35" actId="47"/>
        <pc:sldMkLst>
          <pc:docMk/>
          <pc:sldMk cId="1926316109" sldId="262"/>
        </pc:sldMkLst>
      </pc:sldChg>
      <pc:sldChg chg="addSp modSp add mod">
        <pc:chgData name="Viktor Vad" userId="9c1be280435e7310" providerId="LiveId" clId="{99D608B1-1F84-489D-B9EF-E6B92A89FB47}" dt="2023-03-13T11:39:13.170" v="602" actId="5793"/>
        <pc:sldMkLst>
          <pc:docMk/>
          <pc:sldMk cId="4097089079" sldId="262"/>
        </pc:sldMkLst>
        <pc:spChg chg="mod">
          <ac:chgData name="Viktor Vad" userId="9c1be280435e7310" providerId="LiveId" clId="{99D608B1-1F84-489D-B9EF-E6B92A89FB47}" dt="2023-03-13T11:39:13.170" v="602" actId="5793"/>
          <ac:spMkLst>
            <pc:docMk/>
            <pc:sldMk cId="4097089079" sldId="262"/>
            <ac:spMk id="4" creationId="{1C05D245-42AC-06AF-020C-59CC396E164C}"/>
          </ac:spMkLst>
        </pc:spChg>
        <pc:spChg chg="add mod">
          <ac:chgData name="Viktor Vad" userId="9c1be280435e7310" providerId="LiveId" clId="{99D608B1-1F84-489D-B9EF-E6B92A89FB47}" dt="2023-03-13T11:38:15.279" v="578" actId="20577"/>
          <ac:spMkLst>
            <pc:docMk/>
            <pc:sldMk cId="4097089079" sldId="262"/>
            <ac:spMk id="6" creationId="{5F5A7C89-4D5D-E203-2678-68BC160F0615}"/>
          </ac:spMkLst>
        </pc:spChg>
        <pc:spChg chg="mod">
          <ac:chgData name="Viktor Vad" userId="9c1be280435e7310" providerId="LiveId" clId="{99D608B1-1F84-489D-B9EF-E6B92A89FB47}" dt="2023-03-13T11:38:05.784" v="566" actId="20577"/>
          <ac:spMkLst>
            <pc:docMk/>
            <pc:sldMk cId="4097089079" sldId="262"/>
            <ac:spMk id="7" creationId="{57898183-8613-DD0B-83C8-0DDF076D027C}"/>
          </ac:spMkLst>
        </pc:spChg>
        <pc:cxnChg chg="mod">
          <ac:chgData name="Viktor Vad" userId="9c1be280435e7310" providerId="LiveId" clId="{99D608B1-1F84-489D-B9EF-E6B92A89FB47}" dt="2023-03-13T11:38:05.784" v="566" actId="20577"/>
          <ac:cxnSpMkLst>
            <pc:docMk/>
            <pc:sldMk cId="4097089079" sldId="262"/>
            <ac:cxnSpMk id="8" creationId="{4C9D253D-A6E0-0C0E-2D4A-7CDAF5B192AF}"/>
          </ac:cxnSpMkLst>
        </pc:cxnChg>
      </pc:sldChg>
      <pc:sldChg chg="addSp delSp modSp add mod">
        <pc:chgData name="Viktor Vad" userId="9c1be280435e7310" providerId="LiveId" clId="{99D608B1-1F84-489D-B9EF-E6B92A89FB47}" dt="2023-03-13T11:41:39.670" v="638"/>
        <pc:sldMkLst>
          <pc:docMk/>
          <pc:sldMk cId="1005367723" sldId="263"/>
        </pc:sldMkLst>
        <pc:spChg chg="mod">
          <ac:chgData name="Viktor Vad" userId="9c1be280435e7310" providerId="LiveId" clId="{99D608B1-1F84-489D-B9EF-E6B92A89FB47}" dt="2023-03-13T11:41:28.900" v="636" actId="693"/>
          <ac:spMkLst>
            <pc:docMk/>
            <pc:sldMk cId="1005367723" sldId="263"/>
            <ac:spMk id="4" creationId="{1C05D245-42AC-06AF-020C-59CC396E164C}"/>
          </ac:spMkLst>
        </pc:spChg>
        <pc:spChg chg="mod">
          <ac:chgData name="Viktor Vad" userId="9c1be280435e7310" providerId="LiveId" clId="{99D608B1-1F84-489D-B9EF-E6B92A89FB47}" dt="2023-03-13T11:40:52.574" v="608" actId="1076"/>
          <ac:spMkLst>
            <pc:docMk/>
            <pc:sldMk cId="1005367723" sldId="263"/>
            <ac:spMk id="6" creationId="{5F5A7C89-4D5D-E203-2678-68BC160F0615}"/>
          </ac:spMkLst>
        </pc:spChg>
        <pc:spChg chg="mod">
          <ac:chgData name="Viktor Vad" userId="9c1be280435e7310" providerId="LiveId" clId="{99D608B1-1F84-489D-B9EF-E6B92A89FB47}" dt="2023-03-13T11:41:15.048" v="635" actId="20577"/>
          <ac:spMkLst>
            <pc:docMk/>
            <pc:sldMk cId="1005367723" sldId="263"/>
            <ac:spMk id="7" creationId="{57898183-8613-DD0B-83C8-0DDF076D027C}"/>
          </ac:spMkLst>
        </pc:spChg>
        <pc:spChg chg="add mod">
          <ac:chgData name="Viktor Vad" userId="9c1be280435e7310" providerId="LiveId" clId="{99D608B1-1F84-489D-B9EF-E6B92A89FB47}" dt="2023-03-13T11:40:36.335" v="607" actId="20577"/>
          <ac:spMkLst>
            <pc:docMk/>
            <pc:sldMk cId="1005367723" sldId="263"/>
            <ac:spMk id="9" creationId="{1765F427-C040-FF3B-61B8-25B86A9EAD21}"/>
          </ac:spMkLst>
        </pc:spChg>
        <pc:spChg chg="add del mod">
          <ac:chgData name="Viktor Vad" userId="9c1be280435e7310" providerId="LiveId" clId="{99D608B1-1F84-489D-B9EF-E6B92A89FB47}" dt="2023-03-13T11:41:39.670" v="638"/>
          <ac:spMkLst>
            <pc:docMk/>
            <pc:sldMk cId="1005367723" sldId="263"/>
            <ac:spMk id="10" creationId="{E82842FB-6B4D-75F3-18BC-B6BC995D416A}"/>
          </ac:spMkLst>
        </pc:spChg>
        <pc:cxnChg chg="mod">
          <ac:chgData name="Viktor Vad" userId="9c1be280435e7310" providerId="LiveId" clId="{99D608B1-1F84-489D-B9EF-E6B92A89FB47}" dt="2023-03-13T11:41:15.048" v="635" actId="20577"/>
          <ac:cxnSpMkLst>
            <pc:docMk/>
            <pc:sldMk cId="1005367723" sldId="263"/>
            <ac:cxnSpMk id="8" creationId="{4C9D253D-A6E0-0C0E-2D4A-7CDAF5B192AF}"/>
          </ac:cxnSpMkLst>
        </pc:cxnChg>
      </pc:sldChg>
      <pc:sldChg chg="del">
        <pc:chgData name="Viktor Vad" userId="9c1be280435e7310" providerId="LiveId" clId="{99D608B1-1F84-489D-B9EF-E6B92A89FB47}" dt="2023-03-13T10:30:19.804" v="35" actId="47"/>
        <pc:sldMkLst>
          <pc:docMk/>
          <pc:sldMk cId="1600777181" sldId="263"/>
        </pc:sldMkLst>
      </pc:sldChg>
      <pc:sldChg chg="del">
        <pc:chgData name="Viktor Vad" userId="9c1be280435e7310" providerId="LiveId" clId="{99D608B1-1F84-489D-B9EF-E6B92A89FB47}" dt="2023-03-13T10:30:19.804" v="35" actId="47"/>
        <pc:sldMkLst>
          <pc:docMk/>
          <pc:sldMk cId="2624727906" sldId="264"/>
        </pc:sldMkLst>
      </pc:sldChg>
      <pc:sldChg chg="addSp modSp add mod">
        <pc:chgData name="Viktor Vad" userId="9c1be280435e7310" providerId="LiveId" clId="{99D608B1-1F84-489D-B9EF-E6B92A89FB47}" dt="2023-03-13T13:45:47.540" v="2385" actId="1076"/>
        <pc:sldMkLst>
          <pc:docMk/>
          <pc:sldMk cId="3794862220" sldId="264"/>
        </pc:sldMkLst>
        <pc:spChg chg="mod">
          <ac:chgData name="Viktor Vad" userId="9c1be280435e7310" providerId="LiveId" clId="{99D608B1-1F84-489D-B9EF-E6B92A89FB47}" dt="2023-03-13T13:45:47.540" v="2385" actId="1076"/>
          <ac:spMkLst>
            <pc:docMk/>
            <pc:sldMk cId="3794862220" sldId="264"/>
            <ac:spMk id="7" creationId="{57898183-8613-DD0B-83C8-0DDF076D027C}"/>
          </ac:spMkLst>
        </pc:spChg>
        <pc:spChg chg="add mod">
          <ac:chgData name="Viktor Vad" userId="9c1be280435e7310" providerId="LiveId" clId="{99D608B1-1F84-489D-B9EF-E6B92A89FB47}" dt="2023-03-13T13:45:40.855" v="2384" actId="20577"/>
          <ac:spMkLst>
            <pc:docMk/>
            <pc:sldMk cId="3794862220" sldId="264"/>
            <ac:spMk id="10" creationId="{254DBE3F-CE35-77DD-703C-486698543AEC}"/>
          </ac:spMkLst>
        </pc:spChg>
        <pc:spChg chg="add mod">
          <ac:chgData name="Viktor Vad" userId="9c1be280435e7310" providerId="LiveId" clId="{99D608B1-1F84-489D-B9EF-E6B92A89FB47}" dt="2023-03-13T11:43:14.862" v="678" actId="1076"/>
          <ac:spMkLst>
            <pc:docMk/>
            <pc:sldMk cId="3794862220" sldId="264"/>
            <ac:spMk id="11" creationId="{11475948-F331-F21B-5D35-5711E5402378}"/>
          </ac:spMkLst>
        </pc:spChg>
        <pc:picChg chg="add mod">
          <ac:chgData name="Viktor Vad" userId="9c1be280435e7310" providerId="LiveId" clId="{99D608B1-1F84-489D-B9EF-E6B92A89FB47}" dt="2023-03-13T11:44:17.365" v="683" actId="1076"/>
          <ac:picMkLst>
            <pc:docMk/>
            <pc:sldMk cId="3794862220" sldId="264"/>
            <ac:picMk id="1026" creationId="{D12822D1-C328-1F92-ABA4-FB67F9DD2FD5}"/>
          </ac:picMkLst>
        </pc:picChg>
        <pc:cxnChg chg="mod">
          <ac:chgData name="Viktor Vad" userId="9c1be280435e7310" providerId="LiveId" clId="{99D608B1-1F84-489D-B9EF-E6B92A89FB47}" dt="2023-03-13T13:45:47.540" v="2385" actId="1076"/>
          <ac:cxnSpMkLst>
            <pc:docMk/>
            <pc:sldMk cId="3794862220" sldId="264"/>
            <ac:cxnSpMk id="8" creationId="{4C9D253D-A6E0-0C0E-2D4A-7CDAF5B192AF}"/>
          </ac:cxnSpMkLst>
        </pc:cxnChg>
      </pc:sldChg>
      <pc:sldChg chg="modSp new mod">
        <pc:chgData name="Viktor Vad" userId="9c1be280435e7310" providerId="LiveId" clId="{99D608B1-1F84-489D-B9EF-E6B92A89FB47}" dt="2023-03-13T11:51:28.232" v="716" actId="20577"/>
        <pc:sldMkLst>
          <pc:docMk/>
          <pc:sldMk cId="896877714" sldId="265"/>
        </pc:sldMkLst>
        <pc:spChg chg="mod">
          <ac:chgData name="Viktor Vad" userId="9c1be280435e7310" providerId="LiveId" clId="{99D608B1-1F84-489D-B9EF-E6B92A89FB47}" dt="2023-03-13T11:50:47.465" v="713" actId="20577"/>
          <ac:spMkLst>
            <pc:docMk/>
            <pc:sldMk cId="896877714" sldId="265"/>
            <ac:spMk id="2" creationId="{192315ED-9E3D-135E-006C-36A4B7B2C0E4}"/>
          </ac:spMkLst>
        </pc:spChg>
        <pc:spChg chg="mod">
          <ac:chgData name="Viktor Vad" userId="9c1be280435e7310" providerId="LiveId" clId="{99D608B1-1F84-489D-B9EF-E6B92A89FB47}" dt="2023-03-13T11:51:28.232" v="716" actId="20577"/>
          <ac:spMkLst>
            <pc:docMk/>
            <pc:sldMk cId="896877714" sldId="265"/>
            <ac:spMk id="3" creationId="{3B173DF7-FAB7-4E0A-A3E5-7B04F36A2A9A}"/>
          </ac:spMkLst>
        </pc:spChg>
      </pc:sldChg>
      <pc:sldChg chg="del">
        <pc:chgData name="Viktor Vad" userId="9c1be280435e7310" providerId="LiveId" clId="{99D608B1-1F84-489D-B9EF-E6B92A89FB47}" dt="2023-03-13T10:30:19.804" v="35" actId="47"/>
        <pc:sldMkLst>
          <pc:docMk/>
          <pc:sldMk cId="1680488185" sldId="265"/>
        </pc:sldMkLst>
      </pc:sldChg>
      <pc:sldChg chg="modSp new del mod">
        <pc:chgData name="Viktor Vad" userId="9c1be280435e7310" providerId="LiveId" clId="{99D608B1-1F84-489D-B9EF-E6B92A89FB47}" dt="2023-03-13T11:55:14.307" v="766" actId="47"/>
        <pc:sldMkLst>
          <pc:docMk/>
          <pc:sldMk cId="48765234" sldId="266"/>
        </pc:sldMkLst>
        <pc:spChg chg="mod">
          <ac:chgData name="Viktor Vad" userId="9c1be280435e7310" providerId="LiveId" clId="{99D608B1-1F84-489D-B9EF-E6B92A89FB47}" dt="2023-03-13T11:52:07.634" v="718"/>
          <ac:spMkLst>
            <pc:docMk/>
            <pc:sldMk cId="48765234" sldId="266"/>
            <ac:spMk id="2" creationId="{E1DB7B60-6CA2-2D4B-76E9-DB736B2C35AC}"/>
          </ac:spMkLst>
        </pc:spChg>
      </pc:sldChg>
      <pc:sldChg chg="del">
        <pc:chgData name="Viktor Vad" userId="9c1be280435e7310" providerId="LiveId" clId="{99D608B1-1F84-489D-B9EF-E6B92A89FB47}" dt="2023-03-13T10:30:19.804" v="35" actId="47"/>
        <pc:sldMkLst>
          <pc:docMk/>
          <pc:sldMk cId="326138296" sldId="266"/>
        </pc:sldMkLst>
      </pc:sldChg>
      <pc:sldChg chg="addSp delSp modSp add mod">
        <pc:chgData name="Viktor Vad" userId="9c1be280435e7310" providerId="LiveId" clId="{99D608B1-1F84-489D-B9EF-E6B92A89FB47}" dt="2023-03-13T12:05:07.855" v="925" actId="1076"/>
        <pc:sldMkLst>
          <pc:docMk/>
          <pc:sldMk cId="2263610473" sldId="267"/>
        </pc:sldMkLst>
        <pc:spChg chg="mod">
          <ac:chgData name="Viktor Vad" userId="9c1be280435e7310" providerId="LiveId" clId="{99D608B1-1F84-489D-B9EF-E6B92A89FB47}" dt="2023-03-13T11:52:38.833" v="728" actId="20577"/>
          <ac:spMkLst>
            <pc:docMk/>
            <pc:sldMk cId="2263610473" sldId="267"/>
            <ac:spMk id="2" creationId="{E980B0BD-C236-BE7F-195F-D128C6A8FEE1}"/>
          </ac:spMkLst>
        </pc:spChg>
        <pc:spChg chg="mod">
          <ac:chgData name="Viktor Vad" userId="9c1be280435e7310" providerId="LiveId" clId="{99D608B1-1F84-489D-B9EF-E6B92A89FB47}" dt="2023-03-13T11:53:01.363" v="730" actId="27636"/>
          <ac:spMkLst>
            <pc:docMk/>
            <pc:sldMk cId="2263610473" sldId="267"/>
            <ac:spMk id="3" creationId="{C55E2981-E2DC-14E0-6276-2E5DADA3B501}"/>
          </ac:spMkLst>
        </pc:spChg>
        <pc:spChg chg="del mod">
          <ac:chgData name="Viktor Vad" userId="9c1be280435e7310" providerId="LiveId" clId="{99D608B1-1F84-489D-B9EF-E6B92A89FB47}" dt="2023-03-13T11:53:41.336" v="756" actId="478"/>
          <ac:spMkLst>
            <pc:docMk/>
            <pc:sldMk cId="2263610473" sldId="267"/>
            <ac:spMk id="5" creationId="{CF1F3C76-13C1-FC18-BDFD-E3E44A7AD8E9}"/>
          </ac:spMkLst>
        </pc:spChg>
        <pc:spChg chg="del">
          <ac:chgData name="Viktor Vad" userId="9c1be280435e7310" providerId="LiveId" clId="{99D608B1-1F84-489D-B9EF-E6B92A89FB47}" dt="2023-03-13T11:53:47.664" v="757" actId="478"/>
          <ac:spMkLst>
            <pc:docMk/>
            <pc:sldMk cId="2263610473" sldId="267"/>
            <ac:spMk id="6" creationId="{5F5A7C89-4D5D-E203-2678-68BC160F0615}"/>
          </ac:spMkLst>
        </pc:spChg>
        <pc:spChg chg="mod">
          <ac:chgData name="Viktor Vad" userId="9c1be280435e7310" providerId="LiveId" clId="{99D608B1-1F84-489D-B9EF-E6B92A89FB47}" dt="2023-03-13T11:53:35.138" v="754" actId="20577"/>
          <ac:spMkLst>
            <pc:docMk/>
            <pc:sldMk cId="2263610473" sldId="267"/>
            <ac:spMk id="7" creationId="{57898183-8613-DD0B-83C8-0DDF076D027C}"/>
          </ac:spMkLst>
        </pc:spChg>
        <pc:spChg chg="add mod">
          <ac:chgData name="Viktor Vad" userId="9c1be280435e7310" providerId="LiveId" clId="{99D608B1-1F84-489D-B9EF-E6B92A89FB47}" dt="2023-03-13T12:05:07.855" v="925" actId="1076"/>
          <ac:spMkLst>
            <pc:docMk/>
            <pc:sldMk cId="2263610473" sldId="267"/>
            <ac:spMk id="10" creationId="{184BE685-88B6-D92C-DF4F-26B5B8240548}"/>
          </ac:spMkLst>
        </pc:spChg>
        <pc:spChg chg="add del">
          <ac:chgData name="Viktor Vad" userId="9c1be280435e7310" providerId="LiveId" clId="{99D608B1-1F84-489D-B9EF-E6B92A89FB47}" dt="2023-03-13T11:55:21.718" v="768" actId="22"/>
          <ac:spMkLst>
            <pc:docMk/>
            <pc:sldMk cId="2263610473" sldId="267"/>
            <ac:spMk id="12" creationId="{D3A919A1-637D-4E79-31C7-B6D2BC29A681}"/>
          </ac:spMkLst>
        </pc:spChg>
        <pc:cxnChg chg="mod">
          <ac:chgData name="Viktor Vad" userId="9c1be280435e7310" providerId="LiveId" clId="{99D608B1-1F84-489D-B9EF-E6B92A89FB47}" dt="2023-03-13T11:53:35.138" v="754" actId="20577"/>
          <ac:cxnSpMkLst>
            <pc:docMk/>
            <pc:sldMk cId="2263610473" sldId="267"/>
            <ac:cxnSpMk id="8" creationId="{4C9D253D-A6E0-0C0E-2D4A-7CDAF5B192AF}"/>
          </ac:cxnSpMkLst>
        </pc:cxnChg>
      </pc:sldChg>
      <pc:sldChg chg="del">
        <pc:chgData name="Viktor Vad" userId="9c1be280435e7310" providerId="LiveId" clId="{99D608B1-1F84-489D-B9EF-E6B92A89FB47}" dt="2023-03-13T10:30:19.804" v="35" actId="47"/>
        <pc:sldMkLst>
          <pc:docMk/>
          <pc:sldMk cId="2933810885" sldId="267"/>
        </pc:sldMkLst>
      </pc:sldChg>
      <pc:sldChg chg="addSp delSp modSp add mod">
        <pc:chgData name="Viktor Vad" userId="9c1be280435e7310" providerId="LiveId" clId="{99D608B1-1F84-489D-B9EF-E6B92A89FB47}" dt="2023-03-13T12:05:24.534" v="929" actId="693"/>
        <pc:sldMkLst>
          <pc:docMk/>
          <pc:sldMk cId="437247823" sldId="268"/>
        </pc:sldMkLst>
        <pc:spChg chg="add mod">
          <ac:chgData name="Viktor Vad" userId="9c1be280435e7310" providerId="LiveId" clId="{99D608B1-1F84-489D-B9EF-E6B92A89FB47}" dt="2023-03-13T11:55:56.745" v="775" actId="27636"/>
          <ac:spMkLst>
            <pc:docMk/>
            <pc:sldMk cId="437247823" sldId="268"/>
            <ac:spMk id="5" creationId="{22E59534-07ED-0868-CB60-FCF7B095CCB7}"/>
          </ac:spMkLst>
        </pc:spChg>
        <pc:spChg chg="mod">
          <ac:chgData name="Viktor Vad" userId="9c1be280435e7310" providerId="LiveId" clId="{99D608B1-1F84-489D-B9EF-E6B92A89FB47}" dt="2023-03-13T11:59:50.618" v="814" actId="1076"/>
          <ac:spMkLst>
            <pc:docMk/>
            <pc:sldMk cId="437247823" sldId="268"/>
            <ac:spMk id="7" creationId="{57898183-8613-DD0B-83C8-0DDF076D027C}"/>
          </ac:spMkLst>
        </pc:spChg>
        <pc:spChg chg="add del mod">
          <ac:chgData name="Viktor Vad" userId="9c1be280435e7310" providerId="LiveId" clId="{99D608B1-1F84-489D-B9EF-E6B92A89FB47}" dt="2023-03-13T11:59:49.946" v="813"/>
          <ac:spMkLst>
            <pc:docMk/>
            <pc:sldMk cId="437247823" sldId="268"/>
            <ac:spMk id="9" creationId="{BBBE59C6-72A8-2BB8-A96A-F792E118AF16}"/>
          </ac:spMkLst>
        </pc:spChg>
        <pc:spChg chg="del mod">
          <ac:chgData name="Viktor Vad" userId="9c1be280435e7310" providerId="LiveId" clId="{99D608B1-1F84-489D-B9EF-E6B92A89FB47}" dt="2023-03-13T12:05:15.267" v="927" actId="478"/>
          <ac:spMkLst>
            <pc:docMk/>
            <pc:sldMk cId="437247823" sldId="268"/>
            <ac:spMk id="10" creationId="{184BE685-88B6-D92C-DF4F-26B5B8240548}"/>
          </ac:spMkLst>
        </pc:spChg>
        <pc:spChg chg="add mod">
          <ac:chgData name="Viktor Vad" userId="9c1be280435e7310" providerId="LiveId" clId="{99D608B1-1F84-489D-B9EF-E6B92A89FB47}" dt="2023-03-13T12:05:24.534" v="929" actId="693"/>
          <ac:spMkLst>
            <pc:docMk/>
            <pc:sldMk cId="437247823" sldId="268"/>
            <ac:spMk id="11" creationId="{D0C3BA41-363B-976B-0E2A-C56994E4B248}"/>
          </ac:spMkLst>
        </pc:spChg>
        <pc:cxnChg chg="mod">
          <ac:chgData name="Viktor Vad" userId="9c1be280435e7310" providerId="LiveId" clId="{99D608B1-1F84-489D-B9EF-E6B92A89FB47}" dt="2023-03-13T11:59:50.618" v="814" actId="1076"/>
          <ac:cxnSpMkLst>
            <pc:docMk/>
            <pc:sldMk cId="437247823" sldId="268"/>
            <ac:cxnSpMk id="8" creationId="{4C9D253D-A6E0-0C0E-2D4A-7CDAF5B192AF}"/>
          </ac:cxnSpMkLst>
        </pc:cxnChg>
      </pc:sldChg>
      <pc:sldChg chg="del">
        <pc:chgData name="Viktor Vad" userId="9c1be280435e7310" providerId="LiveId" clId="{99D608B1-1F84-489D-B9EF-E6B92A89FB47}" dt="2023-03-13T10:30:19.804" v="35" actId="47"/>
        <pc:sldMkLst>
          <pc:docMk/>
          <pc:sldMk cId="620424606" sldId="268"/>
        </pc:sldMkLst>
      </pc:sldChg>
      <pc:sldChg chg="del">
        <pc:chgData name="Viktor Vad" userId="9c1be280435e7310" providerId="LiveId" clId="{99D608B1-1F84-489D-B9EF-E6B92A89FB47}" dt="2023-03-13T10:30:19.804" v="35" actId="47"/>
        <pc:sldMkLst>
          <pc:docMk/>
          <pc:sldMk cId="642218895" sldId="269"/>
        </pc:sldMkLst>
      </pc:sldChg>
      <pc:sldChg chg="addSp delSp modSp add mod">
        <pc:chgData name="Viktor Vad" userId="9c1be280435e7310" providerId="LiveId" clId="{99D608B1-1F84-489D-B9EF-E6B92A89FB47}" dt="2023-03-13T12:05:58.458" v="935" actId="11529"/>
        <pc:sldMkLst>
          <pc:docMk/>
          <pc:sldMk cId="4013149758" sldId="269"/>
        </pc:sldMkLst>
        <pc:spChg chg="del">
          <ac:chgData name="Viktor Vad" userId="9c1be280435e7310" providerId="LiveId" clId="{99D608B1-1F84-489D-B9EF-E6B92A89FB47}" dt="2023-03-13T12:03:14.058" v="898" actId="478"/>
          <ac:spMkLst>
            <pc:docMk/>
            <pc:sldMk cId="4013149758" sldId="269"/>
            <ac:spMk id="4" creationId="{1C05D245-42AC-06AF-020C-59CC396E164C}"/>
          </ac:spMkLst>
        </pc:spChg>
        <pc:spChg chg="add mod">
          <ac:chgData name="Viktor Vad" userId="9c1be280435e7310" providerId="LiveId" clId="{99D608B1-1F84-489D-B9EF-E6B92A89FB47}" dt="2023-03-13T12:01:38.947" v="854" actId="20577"/>
          <ac:spMkLst>
            <pc:docMk/>
            <pc:sldMk cId="4013149758" sldId="269"/>
            <ac:spMk id="6" creationId="{BC76F07E-7850-CACD-72F9-E234BD53F7D8}"/>
          </ac:spMkLst>
        </pc:spChg>
        <pc:spChg chg="mod">
          <ac:chgData name="Viktor Vad" userId="9c1be280435e7310" providerId="LiveId" clId="{99D608B1-1F84-489D-B9EF-E6B92A89FB47}" dt="2023-03-13T12:05:47.561" v="934" actId="1076"/>
          <ac:spMkLst>
            <pc:docMk/>
            <pc:sldMk cId="4013149758" sldId="269"/>
            <ac:spMk id="7" creationId="{57898183-8613-DD0B-83C8-0DDF076D027C}"/>
          </ac:spMkLst>
        </pc:spChg>
        <pc:spChg chg="del">
          <ac:chgData name="Viktor Vad" userId="9c1be280435e7310" providerId="LiveId" clId="{99D608B1-1F84-489D-B9EF-E6B92A89FB47}" dt="2023-03-13T12:05:43.228" v="933" actId="478"/>
          <ac:spMkLst>
            <pc:docMk/>
            <pc:sldMk cId="4013149758" sldId="269"/>
            <ac:spMk id="10" creationId="{184BE685-88B6-D92C-DF4F-26B5B8240548}"/>
          </ac:spMkLst>
        </pc:spChg>
        <pc:spChg chg="mod">
          <ac:chgData name="Viktor Vad" userId="9c1be280435e7310" providerId="LiveId" clId="{99D608B1-1F84-489D-B9EF-E6B92A89FB47}" dt="2023-03-13T12:03:06.334" v="896"/>
          <ac:spMkLst>
            <pc:docMk/>
            <pc:sldMk cId="4013149758" sldId="269"/>
            <ac:spMk id="15" creationId="{05755416-13BF-4884-B388-79CD25CF2456}"/>
          </ac:spMkLst>
        </pc:spChg>
        <pc:spChg chg="mod">
          <ac:chgData name="Viktor Vad" userId="9c1be280435e7310" providerId="LiveId" clId="{99D608B1-1F84-489D-B9EF-E6B92A89FB47}" dt="2023-03-13T12:03:06.334" v="896"/>
          <ac:spMkLst>
            <pc:docMk/>
            <pc:sldMk cId="4013149758" sldId="269"/>
            <ac:spMk id="16" creationId="{1BFB43A8-26D7-E5E5-C684-5775E754C1AF}"/>
          </ac:spMkLst>
        </pc:spChg>
        <pc:spChg chg="mod">
          <ac:chgData name="Viktor Vad" userId="9c1be280435e7310" providerId="LiveId" clId="{99D608B1-1F84-489D-B9EF-E6B92A89FB47}" dt="2023-03-13T12:03:06.334" v="896"/>
          <ac:spMkLst>
            <pc:docMk/>
            <pc:sldMk cId="4013149758" sldId="269"/>
            <ac:spMk id="17" creationId="{E8D14981-92E5-180A-D508-BB5295DE20B1}"/>
          </ac:spMkLst>
        </pc:spChg>
        <pc:spChg chg="mod">
          <ac:chgData name="Viktor Vad" userId="9c1be280435e7310" providerId="LiveId" clId="{99D608B1-1F84-489D-B9EF-E6B92A89FB47}" dt="2023-03-13T12:03:06.334" v="896"/>
          <ac:spMkLst>
            <pc:docMk/>
            <pc:sldMk cId="4013149758" sldId="269"/>
            <ac:spMk id="18" creationId="{B186BD80-1963-4E40-CFA3-166375593AB8}"/>
          </ac:spMkLst>
        </pc:spChg>
        <pc:spChg chg="mod">
          <ac:chgData name="Viktor Vad" userId="9c1be280435e7310" providerId="LiveId" clId="{99D608B1-1F84-489D-B9EF-E6B92A89FB47}" dt="2023-03-13T12:03:06.334" v="896"/>
          <ac:spMkLst>
            <pc:docMk/>
            <pc:sldMk cId="4013149758" sldId="269"/>
            <ac:spMk id="19" creationId="{5F58915D-5542-FDF8-1F23-C61FC81F881A}"/>
          </ac:spMkLst>
        </pc:spChg>
        <pc:spChg chg="mod">
          <ac:chgData name="Viktor Vad" userId="9c1be280435e7310" providerId="LiveId" clId="{99D608B1-1F84-489D-B9EF-E6B92A89FB47}" dt="2023-03-13T12:03:06.334" v="896"/>
          <ac:spMkLst>
            <pc:docMk/>
            <pc:sldMk cId="4013149758" sldId="269"/>
            <ac:spMk id="20" creationId="{6B48210B-2094-C2DA-9B5A-B35FDA8ED67E}"/>
          </ac:spMkLst>
        </pc:spChg>
        <pc:spChg chg="mod">
          <ac:chgData name="Viktor Vad" userId="9c1be280435e7310" providerId="LiveId" clId="{99D608B1-1F84-489D-B9EF-E6B92A89FB47}" dt="2023-03-13T12:03:06.334" v="896"/>
          <ac:spMkLst>
            <pc:docMk/>
            <pc:sldMk cId="4013149758" sldId="269"/>
            <ac:spMk id="21" creationId="{8DD8C288-C891-C9A8-B7BD-DB7B69E7883C}"/>
          </ac:spMkLst>
        </pc:spChg>
        <pc:spChg chg="add mod">
          <ac:chgData name="Viktor Vad" userId="9c1be280435e7310" providerId="LiveId" clId="{99D608B1-1F84-489D-B9EF-E6B92A89FB47}" dt="2023-03-13T12:03:28.145" v="899" actId="1076"/>
          <ac:spMkLst>
            <pc:docMk/>
            <pc:sldMk cId="4013149758" sldId="269"/>
            <ac:spMk id="25" creationId="{C3281707-91F6-56E4-5E40-9C74D6F09111}"/>
          </ac:spMkLst>
        </pc:spChg>
        <pc:spChg chg="add mod">
          <ac:chgData name="Viktor Vad" userId="9c1be280435e7310" providerId="LiveId" clId="{99D608B1-1F84-489D-B9EF-E6B92A89FB47}" dt="2023-03-13T12:04:38.188" v="924" actId="1076"/>
          <ac:spMkLst>
            <pc:docMk/>
            <pc:sldMk cId="4013149758" sldId="269"/>
            <ac:spMk id="26" creationId="{A362DEC1-7090-D2EF-4953-262761F1AB43}"/>
          </ac:spMkLst>
        </pc:spChg>
        <pc:spChg chg="add del mod">
          <ac:chgData name="Viktor Vad" userId="9c1be280435e7310" providerId="LiveId" clId="{99D608B1-1F84-489D-B9EF-E6B92A89FB47}" dt="2023-03-13T12:05:39.452" v="931" actId="478"/>
          <ac:spMkLst>
            <pc:docMk/>
            <pc:sldMk cId="4013149758" sldId="269"/>
            <ac:spMk id="27" creationId="{CB718256-EA39-A4D9-D951-F84CA29E93FB}"/>
          </ac:spMkLst>
        </pc:spChg>
        <pc:spChg chg="add mod">
          <ac:chgData name="Viktor Vad" userId="9c1be280435e7310" providerId="LiveId" clId="{99D608B1-1F84-489D-B9EF-E6B92A89FB47}" dt="2023-03-13T12:05:41.024" v="932"/>
          <ac:spMkLst>
            <pc:docMk/>
            <pc:sldMk cId="4013149758" sldId="269"/>
            <ac:spMk id="28" creationId="{56D49CC0-828C-E452-040B-07F7672B8BC2}"/>
          </ac:spMkLst>
        </pc:spChg>
        <pc:grpChg chg="add mod">
          <ac:chgData name="Viktor Vad" userId="9c1be280435e7310" providerId="LiveId" clId="{99D608B1-1F84-489D-B9EF-E6B92A89FB47}" dt="2023-03-13T12:03:28.145" v="899" actId="1076"/>
          <ac:grpSpMkLst>
            <pc:docMk/>
            <pc:sldMk cId="4013149758" sldId="269"/>
            <ac:grpSpMk id="14" creationId="{FEF6EA96-7E9B-CBD5-ABA4-FDF60B80DCD0}"/>
          </ac:grpSpMkLst>
        </pc:grpChg>
        <pc:cxnChg chg="mod">
          <ac:chgData name="Viktor Vad" userId="9c1be280435e7310" providerId="LiveId" clId="{99D608B1-1F84-489D-B9EF-E6B92A89FB47}" dt="2023-03-13T12:05:47.561" v="934" actId="1076"/>
          <ac:cxnSpMkLst>
            <pc:docMk/>
            <pc:sldMk cId="4013149758" sldId="269"/>
            <ac:cxnSpMk id="8" creationId="{4C9D253D-A6E0-0C0E-2D4A-7CDAF5B192AF}"/>
          </ac:cxnSpMkLst>
        </pc:cxnChg>
        <pc:cxnChg chg="add del mod">
          <ac:chgData name="Viktor Vad" userId="9c1be280435e7310" providerId="LiveId" clId="{99D608B1-1F84-489D-B9EF-E6B92A89FB47}" dt="2023-03-13T12:02:32.907" v="895" actId="478"/>
          <ac:cxnSpMkLst>
            <pc:docMk/>
            <pc:sldMk cId="4013149758" sldId="269"/>
            <ac:cxnSpMk id="12" creationId="{307C44B3-5967-0B3D-382F-53F2E4FD509C}"/>
          </ac:cxnSpMkLst>
        </pc:cxnChg>
        <pc:cxnChg chg="mod">
          <ac:chgData name="Viktor Vad" userId="9c1be280435e7310" providerId="LiveId" clId="{99D608B1-1F84-489D-B9EF-E6B92A89FB47}" dt="2023-03-13T12:03:06.334" v="896"/>
          <ac:cxnSpMkLst>
            <pc:docMk/>
            <pc:sldMk cId="4013149758" sldId="269"/>
            <ac:cxnSpMk id="22" creationId="{793FDDB7-C227-6E87-B441-2D3925641C78}"/>
          </ac:cxnSpMkLst>
        </pc:cxnChg>
        <pc:cxnChg chg="mod">
          <ac:chgData name="Viktor Vad" userId="9c1be280435e7310" providerId="LiveId" clId="{99D608B1-1F84-489D-B9EF-E6B92A89FB47}" dt="2023-03-13T12:03:06.334" v="896"/>
          <ac:cxnSpMkLst>
            <pc:docMk/>
            <pc:sldMk cId="4013149758" sldId="269"/>
            <ac:cxnSpMk id="23" creationId="{FE80C4E5-B2F1-1923-7352-4168D8B1394D}"/>
          </ac:cxnSpMkLst>
        </pc:cxnChg>
        <pc:cxnChg chg="mod">
          <ac:chgData name="Viktor Vad" userId="9c1be280435e7310" providerId="LiveId" clId="{99D608B1-1F84-489D-B9EF-E6B92A89FB47}" dt="2023-03-13T12:03:06.334" v="896"/>
          <ac:cxnSpMkLst>
            <pc:docMk/>
            <pc:sldMk cId="4013149758" sldId="269"/>
            <ac:cxnSpMk id="24" creationId="{AF7E69C4-16B6-5FD5-6026-1544C0AFAF16}"/>
          </ac:cxnSpMkLst>
        </pc:cxnChg>
        <pc:cxnChg chg="add">
          <ac:chgData name="Viktor Vad" userId="9c1be280435e7310" providerId="LiveId" clId="{99D608B1-1F84-489D-B9EF-E6B92A89FB47}" dt="2023-03-13T12:05:58.458" v="935" actId="11529"/>
          <ac:cxnSpMkLst>
            <pc:docMk/>
            <pc:sldMk cId="4013149758" sldId="269"/>
            <ac:cxnSpMk id="30" creationId="{B78B749B-D193-41CC-CCDC-8D54B8DCFC87}"/>
          </ac:cxnSpMkLst>
        </pc:cxnChg>
      </pc:sldChg>
      <pc:sldChg chg="addSp modSp add mod">
        <pc:chgData name="Viktor Vad" userId="9c1be280435e7310" providerId="LiveId" clId="{99D608B1-1F84-489D-B9EF-E6B92A89FB47}" dt="2023-03-13T12:10:02.073" v="975" actId="115"/>
        <pc:sldMkLst>
          <pc:docMk/>
          <pc:sldMk cId="2709806043" sldId="270"/>
        </pc:sldMkLst>
        <pc:spChg chg="mod">
          <ac:chgData name="Viktor Vad" userId="9c1be280435e7310" providerId="LiveId" clId="{99D608B1-1F84-489D-B9EF-E6B92A89FB47}" dt="2023-03-13T12:07:32.906" v="945" actId="207"/>
          <ac:spMkLst>
            <pc:docMk/>
            <pc:sldMk cId="2709806043" sldId="270"/>
            <ac:spMk id="3" creationId="{C55E2981-E2DC-14E0-6276-2E5DADA3B501}"/>
          </ac:spMkLst>
        </pc:spChg>
        <pc:spChg chg="mod">
          <ac:chgData name="Viktor Vad" userId="9c1be280435e7310" providerId="LiveId" clId="{99D608B1-1F84-489D-B9EF-E6B92A89FB47}" dt="2023-03-13T12:07:13.663" v="937" actId="20577"/>
          <ac:spMkLst>
            <pc:docMk/>
            <pc:sldMk cId="2709806043" sldId="270"/>
            <ac:spMk id="5" creationId="{22E59534-07ED-0868-CB60-FCF7B095CCB7}"/>
          </ac:spMkLst>
        </pc:spChg>
        <pc:spChg chg="mod">
          <ac:chgData name="Viktor Vad" userId="9c1be280435e7310" providerId="LiveId" clId="{99D608B1-1F84-489D-B9EF-E6B92A89FB47}" dt="2023-03-13T12:10:02.073" v="975" actId="115"/>
          <ac:spMkLst>
            <pc:docMk/>
            <pc:sldMk cId="2709806043" sldId="270"/>
            <ac:spMk id="6" creationId="{BC76F07E-7850-CACD-72F9-E234BD53F7D8}"/>
          </ac:spMkLst>
        </pc:spChg>
        <pc:spChg chg="mod">
          <ac:chgData name="Viktor Vad" userId="9c1be280435e7310" providerId="LiveId" clId="{99D608B1-1F84-489D-B9EF-E6B92A89FB47}" dt="2023-03-13T12:07:38.122" v="947" actId="20577"/>
          <ac:spMkLst>
            <pc:docMk/>
            <pc:sldMk cId="2709806043" sldId="270"/>
            <ac:spMk id="7" creationId="{57898183-8613-DD0B-83C8-0DDF076D027C}"/>
          </ac:spMkLst>
        </pc:spChg>
        <pc:spChg chg="add mod">
          <ac:chgData name="Viktor Vad" userId="9c1be280435e7310" providerId="LiveId" clId="{99D608B1-1F84-489D-B9EF-E6B92A89FB47}" dt="2023-03-13T12:09:24.969" v="962" actId="14100"/>
          <ac:spMkLst>
            <pc:docMk/>
            <pc:sldMk cId="2709806043" sldId="270"/>
            <ac:spMk id="9" creationId="{BBF8EC03-7811-70CA-9DE1-AB6CD50C9565}"/>
          </ac:spMkLst>
        </pc:spChg>
        <pc:spChg chg="add mod">
          <ac:chgData name="Viktor Vad" userId="9c1be280435e7310" providerId="LiveId" clId="{99D608B1-1F84-489D-B9EF-E6B92A89FB47}" dt="2023-03-13T12:09:42.945" v="973" actId="1076"/>
          <ac:spMkLst>
            <pc:docMk/>
            <pc:sldMk cId="2709806043" sldId="270"/>
            <ac:spMk id="10" creationId="{57A34D8C-2780-67A3-A4CE-346EB5204EDF}"/>
          </ac:spMkLst>
        </pc:spChg>
        <pc:cxnChg chg="mod">
          <ac:chgData name="Viktor Vad" userId="9c1be280435e7310" providerId="LiveId" clId="{99D608B1-1F84-489D-B9EF-E6B92A89FB47}" dt="2023-03-13T12:08:43.487" v="954" actId="14100"/>
          <ac:cxnSpMkLst>
            <pc:docMk/>
            <pc:sldMk cId="2709806043" sldId="270"/>
            <ac:cxnSpMk id="30" creationId="{B78B749B-D193-41CC-CCDC-8D54B8DCFC87}"/>
          </ac:cxnSpMkLst>
        </pc:cxnChg>
      </pc:sldChg>
      <pc:sldChg chg="del">
        <pc:chgData name="Viktor Vad" userId="9c1be280435e7310" providerId="LiveId" clId="{99D608B1-1F84-489D-B9EF-E6B92A89FB47}" dt="2023-03-13T10:30:19.804" v="35" actId="47"/>
        <pc:sldMkLst>
          <pc:docMk/>
          <pc:sldMk cId="2871969060" sldId="270"/>
        </pc:sldMkLst>
      </pc:sldChg>
      <pc:sldChg chg="del">
        <pc:chgData name="Viktor Vad" userId="9c1be280435e7310" providerId="LiveId" clId="{99D608B1-1F84-489D-B9EF-E6B92A89FB47}" dt="2023-03-13T10:30:19.804" v="35" actId="47"/>
        <pc:sldMkLst>
          <pc:docMk/>
          <pc:sldMk cId="239256944" sldId="271"/>
        </pc:sldMkLst>
      </pc:sldChg>
      <pc:sldChg chg="addSp delSp modSp add mod">
        <pc:chgData name="Viktor Vad" userId="9c1be280435e7310" providerId="LiveId" clId="{99D608B1-1F84-489D-B9EF-E6B92A89FB47}" dt="2023-03-13T12:16:04.523" v="1014" actId="255"/>
        <pc:sldMkLst>
          <pc:docMk/>
          <pc:sldMk cId="1279886071" sldId="271"/>
        </pc:sldMkLst>
        <pc:spChg chg="mod">
          <ac:chgData name="Viktor Vad" userId="9c1be280435e7310" providerId="LiveId" clId="{99D608B1-1F84-489D-B9EF-E6B92A89FB47}" dt="2023-03-13T12:16:04.523" v="1014" actId="255"/>
          <ac:spMkLst>
            <pc:docMk/>
            <pc:sldMk cId="1279886071" sldId="271"/>
            <ac:spMk id="6" creationId="{BC76F07E-7850-CACD-72F9-E234BD53F7D8}"/>
          </ac:spMkLst>
        </pc:spChg>
        <pc:spChg chg="mod">
          <ac:chgData name="Viktor Vad" userId="9c1be280435e7310" providerId="LiveId" clId="{99D608B1-1F84-489D-B9EF-E6B92A89FB47}" dt="2023-03-13T12:14:48.170" v="1002" actId="20577"/>
          <ac:spMkLst>
            <pc:docMk/>
            <pc:sldMk cId="1279886071" sldId="271"/>
            <ac:spMk id="7" creationId="{57898183-8613-DD0B-83C8-0DDF076D027C}"/>
          </ac:spMkLst>
        </pc:spChg>
        <pc:spChg chg="del">
          <ac:chgData name="Viktor Vad" userId="9c1be280435e7310" providerId="LiveId" clId="{99D608B1-1F84-489D-B9EF-E6B92A89FB47}" dt="2023-03-13T12:14:59.276" v="1003" actId="478"/>
          <ac:spMkLst>
            <pc:docMk/>
            <pc:sldMk cId="1279886071" sldId="271"/>
            <ac:spMk id="10" creationId="{57A34D8C-2780-67A3-A4CE-346EB5204EDF}"/>
          </ac:spMkLst>
        </pc:spChg>
        <pc:spChg chg="add del mod">
          <ac:chgData name="Viktor Vad" userId="9c1be280435e7310" providerId="LiveId" clId="{99D608B1-1F84-489D-B9EF-E6B92A89FB47}" dt="2023-03-13T12:15:27.394" v="1009" actId="22"/>
          <ac:spMkLst>
            <pc:docMk/>
            <pc:sldMk cId="1279886071" sldId="271"/>
            <ac:spMk id="12" creationId="{6137E925-EC43-B53A-FB68-243230E5AD88}"/>
          </ac:spMkLst>
        </pc:spChg>
        <pc:spChg chg="mod">
          <ac:chgData name="Viktor Vad" userId="9c1be280435e7310" providerId="LiveId" clId="{99D608B1-1F84-489D-B9EF-E6B92A89FB47}" dt="2023-03-13T12:15:16.183" v="1005" actId="693"/>
          <ac:spMkLst>
            <pc:docMk/>
            <pc:sldMk cId="1279886071" sldId="271"/>
            <ac:spMk id="28" creationId="{56D49CC0-828C-E452-040B-07F7672B8BC2}"/>
          </ac:spMkLst>
        </pc:spChg>
        <pc:cxnChg chg="mod">
          <ac:chgData name="Viktor Vad" userId="9c1be280435e7310" providerId="LiveId" clId="{99D608B1-1F84-489D-B9EF-E6B92A89FB47}" dt="2023-03-13T12:14:47.405" v="1000" actId="20577"/>
          <ac:cxnSpMkLst>
            <pc:docMk/>
            <pc:sldMk cId="1279886071" sldId="271"/>
            <ac:cxnSpMk id="8" creationId="{4C9D253D-A6E0-0C0E-2D4A-7CDAF5B192AF}"/>
          </ac:cxnSpMkLst>
        </pc:cxnChg>
        <pc:cxnChg chg="del mod">
          <ac:chgData name="Viktor Vad" userId="9c1be280435e7310" providerId="LiveId" clId="{99D608B1-1F84-489D-B9EF-E6B92A89FB47}" dt="2023-03-13T12:15:06.348" v="1004" actId="478"/>
          <ac:cxnSpMkLst>
            <pc:docMk/>
            <pc:sldMk cId="1279886071" sldId="271"/>
            <ac:cxnSpMk id="30" creationId="{B78B749B-D193-41CC-CCDC-8D54B8DCFC87}"/>
          </ac:cxnSpMkLst>
        </pc:cxnChg>
      </pc:sldChg>
      <pc:sldChg chg="del">
        <pc:chgData name="Viktor Vad" userId="9c1be280435e7310" providerId="LiveId" clId="{99D608B1-1F84-489D-B9EF-E6B92A89FB47}" dt="2023-03-13T10:30:19.804" v="35" actId="47"/>
        <pc:sldMkLst>
          <pc:docMk/>
          <pc:sldMk cId="2632013792" sldId="272"/>
        </pc:sldMkLst>
      </pc:sldChg>
      <pc:sldChg chg="addSp delSp modSp add mod">
        <pc:chgData name="Viktor Vad" userId="9c1be280435e7310" providerId="LiveId" clId="{99D608B1-1F84-489D-B9EF-E6B92A89FB47}" dt="2023-03-13T12:17:28.918" v="1048" actId="404"/>
        <pc:sldMkLst>
          <pc:docMk/>
          <pc:sldMk cId="3378698092" sldId="272"/>
        </pc:sldMkLst>
        <pc:spChg chg="del">
          <ac:chgData name="Viktor Vad" userId="9c1be280435e7310" providerId="LiveId" clId="{99D608B1-1F84-489D-B9EF-E6B92A89FB47}" dt="2023-03-13T12:16:25.880" v="1017" actId="478"/>
          <ac:spMkLst>
            <pc:docMk/>
            <pc:sldMk cId="3378698092" sldId="272"/>
            <ac:spMk id="3" creationId="{C55E2981-E2DC-14E0-6276-2E5DADA3B501}"/>
          </ac:spMkLst>
        </pc:spChg>
        <pc:spChg chg="mod">
          <ac:chgData name="Viktor Vad" userId="9c1be280435e7310" providerId="LiveId" clId="{99D608B1-1F84-489D-B9EF-E6B92A89FB47}" dt="2023-03-13T12:15:57.716" v="1013" actId="255"/>
          <ac:spMkLst>
            <pc:docMk/>
            <pc:sldMk cId="3378698092" sldId="272"/>
            <ac:spMk id="6" creationId="{BC76F07E-7850-CACD-72F9-E234BD53F7D8}"/>
          </ac:spMkLst>
        </pc:spChg>
        <pc:spChg chg="mod">
          <ac:chgData name="Viktor Vad" userId="9c1be280435e7310" providerId="LiveId" clId="{99D608B1-1F84-489D-B9EF-E6B92A89FB47}" dt="2023-03-13T12:16:43.779" v="1029" actId="20577"/>
          <ac:spMkLst>
            <pc:docMk/>
            <pc:sldMk cId="3378698092" sldId="272"/>
            <ac:spMk id="7" creationId="{57898183-8613-DD0B-83C8-0DDF076D027C}"/>
          </ac:spMkLst>
        </pc:spChg>
        <pc:spChg chg="add del mod">
          <ac:chgData name="Viktor Vad" userId="9c1be280435e7310" providerId="LiveId" clId="{99D608B1-1F84-489D-B9EF-E6B92A89FB47}" dt="2023-03-13T12:16:34.850" v="1019" actId="478"/>
          <ac:spMkLst>
            <pc:docMk/>
            <pc:sldMk cId="3378698092" sldId="272"/>
            <ac:spMk id="11" creationId="{F5AEFBF0-6475-DA0A-4B57-57DE53608C9C}"/>
          </ac:spMkLst>
        </pc:spChg>
        <pc:spChg chg="add del mod">
          <ac:chgData name="Viktor Vad" userId="9c1be280435e7310" providerId="LiveId" clId="{99D608B1-1F84-489D-B9EF-E6B92A89FB47}" dt="2023-03-13T12:17:10.573" v="1033"/>
          <ac:spMkLst>
            <pc:docMk/>
            <pc:sldMk cId="3378698092" sldId="272"/>
            <ac:spMk id="13" creationId="{BCD15AF7-FA94-6AC2-CF9E-C179882DD1B4}"/>
          </ac:spMkLst>
        </pc:spChg>
        <pc:spChg chg="add mod">
          <ac:chgData name="Viktor Vad" userId="9c1be280435e7310" providerId="LiveId" clId="{99D608B1-1F84-489D-B9EF-E6B92A89FB47}" dt="2023-03-13T12:17:28.918" v="1048" actId="404"/>
          <ac:spMkLst>
            <pc:docMk/>
            <pc:sldMk cId="3378698092" sldId="272"/>
            <ac:spMk id="27" creationId="{F41F6DD1-6C23-E1A1-4524-21603BF5E1DC}"/>
          </ac:spMkLst>
        </pc:spChg>
        <pc:picChg chg="add mod">
          <ac:chgData name="Viktor Vad" userId="9c1be280435e7310" providerId="LiveId" clId="{99D608B1-1F84-489D-B9EF-E6B92A89FB47}" dt="2023-03-13T12:16:28.894" v="1018" actId="1076"/>
          <ac:picMkLst>
            <pc:docMk/>
            <pc:sldMk cId="3378698092" sldId="272"/>
            <ac:picMk id="4" creationId="{DF6D5896-E584-8CAC-8310-3338DD9E9604}"/>
          </ac:picMkLst>
        </pc:picChg>
        <pc:picChg chg="add del mod">
          <ac:chgData name="Viktor Vad" userId="9c1be280435e7310" providerId="LiveId" clId="{99D608B1-1F84-489D-B9EF-E6B92A89FB47}" dt="2023-03-13T12:16:58.247" v="1031"/>
          <ac:picMkLst>
            <pc:docMk/>
            <pc:sldMk cId="3378698092" sldId="272"/>
            <ac:picMk id="12" creationId="{B70C4F96-7253-1D53-A48C-131F6C91D615}"/>
          </ac:picMkLst>
        </pc:picChg>
        <pc:cxnChg chg="mod">
          <ac:chgData name="Viktor Vad" userId="9c1be280435e7310" providerId="LiveId" clId="{99D608B1-1F84-489D-B9EF-E6B92A89FB47}" dt="2023-03-13T12:16:40.710" v="1020" actId="20577"/>
          <ac:cxnSpMkLst>
            <pc:docMk/>
            <pc:sldMk cId="3378698092" sldId="272"/>
            <ac:cxnSpMk id="8" creationId="{4C9D253D-A6E0-0C0E-2D4A-7CDAF5B192AF}"/>
          </ac:cxnSpMkLst>
        </pc:cxnChg>
      </pc:sldChg>
      <pc:sldChg chg="modSp new mod">
        <pc:chgData name="Viktor Vad" userId="9c1be280435e7310" providerId="LiveId" clId="{99D608B1-1F84-489D-B9EF-E6B92A89FB47}" dt="2023-03-13T12:24:58.798" v="1204" actId="20577"/>
        <pc:sldMkLst>
          <pc:docMk/>
          <pc:sldMk cId="1494144217" sldId="273"/>
        </pc:sldMkLst>
        <pc:spChg chg="mod">
          <ac:chgData name="Viktor Vad" userId="9c1be280435e7310" providerId="LiveId" clId="{99D608B1-1F84-489D-B9EF-E6B92A89FB47}" dt="2023-03-13T12:22:44.844" v="1071" actId="20577"/>
          <ac:spMkLst>
            <pc:docMk/>
            <pc:sldMk cId="1494144217" sldId="273"/>
            <ac:spMk id="2" creationId="{C2E20BAC-EBBF-C3A3-23A9-C8220115D198}"/>
          </ac:spMkLst>
        </pc:spChg>
        <pc:spChg chg="mod">
          <ac:chgData name="Viktor Vad" userId="9c1be280435e7310" providerId="LiveId" clId="{99D608B1-1F84-489D-B9EF-E6B92A89FB47}" dt="2023-03-13T12:24:58.798" v="1204" actId="20577"/>
          <ac:spMkLst>
            <pc:docMk/>
            <pc:sldMk cId="1494144217" sldId="273"/>
            <ac:spMk id="3" creationId="{C270BFD3-D5C8-C19C-0ADD-BDFCE52C8FA9}"/>
          </ac:spMkLst>
        </pc:spChg>
      </pc:sldChg>
      <pc:sldChg chg="del">
        <pc:chgData name="Viktor Vad" userId="9c1be280435e7310" providerId="LiveId" clId="{99D608B1-1F84-489D-B9EF-E6B92A89FB47}" dt="2023-03-13T10:30:19.804" v="35" actId="47"/>
        <pc:sldMkLst>
          <pc:docMk/>
          <pc:sldMk cId="4240539185" sldId="273"/>
        </pc:sldMkLst>
      </pc:sldChg>
      <pc:sldChg chg="addSp delSp modSp new mod">
        <pc:chgData name="Viktor Vad" userId="9c1be280435e7310" providerId="LiveId" clId="{99D608B1-1F84-489D-B9EF-E6B92A89FB47}" dt="2023-03-13T12:26:44.684" v="1231" actId="255"/>
        <pc:sldMkLst>
          <pc:docMk/>
          <pc:sldMk cId="775237276" sldId="274"/>
        </pc:sldMkLst>
        <pc:spChg chg="del">
          <ac:chgData name="Viktor Vad" userId="9c1be280435e7310" providerId="LiveId" clId="{99D608B1-1F84-489D-B9EF-E6B92A89FB47}" dt="2023-03-13T12:25:13.386" v="1206"/>
          <ac:spMkLst>
            <pc:docMk/>
            <pc:sldMk cId="775237276" sldId="274"/>
            <ac:spMk id="2" creationId="{E75BCF4A-98A8-B3B2-2AE0-ACD5830A1081}"/>
          </ac:spMkLst>
        </pc:spChg>
        <pc:spChg chg="mod">
          <ac:chgData name="Viktor Vad" userId="9c1be280435e7310" providerId="LiveId" clId="{99D608B1-1F84-489D-B9EF-E6B92A89FB47}" dt="2023-03-13T12:26:44.684" v="1231" actId="255"/>
          <ac:spMkLst>
            <pc:docMk/>
            <pc:sldMk cId="775237276" sldId="274"/>
            <ac:spMk id="3" creationId="{2734E573-CFDF-AFC6-8DD5-549042258D1E}"/>
          </ac:spMkLst>
        </pc:spChg>
        <pc:spChg chg="add mod">
          <ac:chgData name="Viktor Vad" userId="9c1be280435e7310" providerId="LiveId" clId="{99D608B1-1F84-489D-B9EF-E6B92A89FB47}" dt="2023-03-13T12:25:13.386" v="1206"/>
          <ac:spMkLst>
            <pc:docMk/>
            <pc:sldMk cId="775237276" sldId="274"/>
            <ac:spMk id="4" creationId="{D36C8F99-487D-3F59-FA7B-46A55E4AD880}"/>
          </ac:spMkLst>
        </pc:spChg>
      </pc:sldChg>
      <pc:sldChg chg="modSp new mod">
        <pc:chgData name="Viktor Vad" userId="9c1be280435e7310" providerId="LiveId" clId="{99D608B1-1F84-489D-B9EF-E6B92A89FB47}" dt="2023-03-13T12:34:39.313" v="1655"/>
        <pc:sldMkLst>
          <pc:docMk/>
          <pc:sldMk cId="3577498553" sldId="275"/>
        </pc:sldMkLst>
        <pc:spChg chg="mod">
          <ac:chgData name="Viktor Vad" userId="9c1be280435e7310" providerId="LiveId" clId="{99D608B1-1F84-489D-B9EF-E6B92A89FB47}" dt="2023-03-13T12:31:25.837" v="1245" actId="20577"/>
          <ac:spMkLst>
            <pc:docMk/>
            <pc:sldMk cId="3577498553" sldId="275"/>
            <ac:spMk id="2" creationId="{97760ABC-F5DD-DB25-342C-AC221CC68BD8}"/>
          </ac:spMkLst>
        </pc:spChg>
        <pc:spChg chg="mod">
          <ac:chgData name="Viktor Vad" userId="9c1be280435e7310" providerId="LiveId" clId="{99D608B1-1F84-489D-B9EF-E6B92A89FB47}" dt="2023-03-13T12:34:39.313" v="1655"/>
          <ac:spMkLst>
            <pc:docMk/>
            <pc:sldMk cId="3577498553" sldId="275"/>
            <ac:spMk id="3" creationId="{637A2DE9-6040-5AF0-9061-49DCBF69D08F}"/>
          </ac:spMkLst>
        </pc:spChg>
      </pc:sldChg>
      <pc:sldChg chg="modSp new mod">
        <pc:chgData name="Viktor Vad" userId="9c1be280435e7310" providerId="LiveId" clId="{99D608B1-1F84-489D-B9EF-E6B92A89FB47}" dt="2023-03-13T13:03:18.881" v="2050"/>
        <pc:sldMkLst>
          <pc:docMk/>
          <pc:sldMk cId="1399126554" sldId="276"/>
        </pc:sldMkLst>
        <pc:spChg chg="mod">
          <ac:chgData name="Viktor Vad" userId="9c1be280435e7310" providerId="LiveId" clId="{99D608B1-1F84-489D-B9EF-E6B92A89FB47}" dt="2023-03-13T12:56:00.799" v="1666" actId="20577"/>
          <ac:spMkLst>
            <pc:docMk/>
            <pc:sldMk cId="1399126554" sldId="276"/>
            <ac:spMk id="2" creationId="{6B1B22BD-CE4F-1980-1F95-7F9DFF7A1E89}"/>
          </ac:spMkLst>
        </pc:spChg>
        <pc:spChg chg="mod">
          <ac:chgData name="Viktor Vad" userId="9c1be280435e7310" providerId="LiveId" clId="{99D608B1-1F84-489D-B9EF-E6B92A89FB47}" dt="2023-03-13T13:03:18.881" v="2050"/>
          <ac:spMkLst>
            <pc:docMk/>
            <pc:sldMk cId="1399126554" sldId="276"/>
            <ac:spMk id="3" creationId="{626617BF-DE79-1051-5E5E-92D28621989F}"/>
          </ac:spMkLst>
        </pc:spChg>
      </pc:sldChg>
      <pc:sldChg chg="addSp delSp modSp new mod ord">
        <pc:chgData name="Viktor Vad" userId="9c1be280435e7310" providerId="LiveId" clId="{99D608B1-1F84-489D-B9EF-E6B92A89FB47}" dt="2023-03-13T13:39:13.692" v="2305" actId="478"/>
        <pc:sldMkLst>
          <pc:docMk/>
          <pc:sldMk cId="684112515" sldId="277"/>
        </pc:sldMkLst>
        <pc:spChg chg="mod">
          <ac:chgData name="Viktor Vad" userId="9c1be280435e7310" providerId="LiveId" clId="{99D608B1-1F84-489D-B9EF-E6B92A89FB47}" dt="2023-03-13T13:24:38.578" v="2065" actId="20577"/>
          <ac:spMkLst>
            <pc:docMk/>
            <pc:sldMk cId="684112515" sldId="277"/>
            <ac:spMk id="2" creationId="{DA96D84D-D3EB-63B1-376B-A4CA7063C2AE}"/>
          </ac:spMkLst>
        </pc:spChg>
        <pc:spChg chg="del">
          <ac:chgData name="Viktor Vad" userId="9c1be280435e7310" providerId="LiveId" clId="{99D608B1-1F84-489D-B9EF-E6B92A89FB47}" dt="2023-03-13T13:28:35.788" v="2095"/>
          <ac:spMkLst>
            <pc:docMk/>
            <pc:sldMk cId="684112515" sldId="277"/>
            <ac:spMk id="3" creationId="{C5C16CD4-E8E8-A219-0326-9AC1315FFDF6}"/>
          </ac:spMkLst>
        </pc:spChg>
        <pc:spChg chg="add mod">
          <ac:chgData name="Viktor Vad" userId="9c1be280435e7310" providerId="LiveId" clId="{99D608B1-1F84-489D-B9EF-E6B92A89FB47}" dt="2023-03-13T13:27:14.809" v="2069" actId="208"/>
          <ac:spMkLst>
            <pc:docMk/>
            <pc:sldMk cId="684112515" sldId="277"/>
            <ac:spMk id="4" creationId="{5471CA8E-717B-B13F-A558-FFA7A57D0817}"/>
          </ac:spMkLst>
        </pc:spChg>
        <pc:spChg chg="add mod">
          <ac:chgData name="Viktor Vad" userId="9c1be280435e7310" providerId="LiveId" clId="{99D608B1-1F84-489D-B9EF-E6B92A89FB47}" dt="2023-03-13T13:28:08.189" v="2086" actId="1076"/>
          <ac:spMkLst>
            <pc:docMk/>
            <pc:sldMk cId="684112515" sldId="277"/>
            <ac:spMk id="9" creationId="{AAE8569E-099C-656E-ABA4-568EDBA51D1E}"/>
          </ac:spMkLst>
        </pc:spChg>
        <pc:spChg chg="add mod">
          <ac:chgData name="Viktor Vad" userId="9c1be280435e7310" providerId="LiveId" clId="{99D608B1-1F84-489D-B9EF-E6B92A89FB47}" dt="2023-03-13T13:28:15.085" v="2090" actId="20577"/>
          <ac:spMkLst>
            <pc:docMk/>
            <pc:sldMk cId="684112515" sldId="277"/>
            <ac:spMk id="10" creationId="{71C34910-56C6-B277-EABC-D1DF6111CC63}"/>
          </ac:spMkLst>
        </pc:spChg>
        <pc:spChg chg="add mod">
          <ac:chgData name="Viktor Vad" userId="9c1be280435e7310" providerId="LiveId" clId="{99D608B1-1F84-489D-B9EF-E6B92A89FB47}" dt="2023-03-13T13:28:25.437" v="2094" actId="20577"/>
          <ac:spMkLst>
            <pc:docMk/>
            <pc:sldMk cId="684112515" sldId="277"/>
            <ac:spMk id="11" creationId="{93E87F09-7DDF-E644-AEF4-03D9408876E7}"/>
          </ac:spMkLst>
        </pc:spChg>
        <pc:spChg chg="add mod">
          <ac:chgData name="Viktor Vad" userId="9c1be280435e7310" providerId="LiveId" clId="{99D608B1-1F84-489D-B9EF-E6B92A89FB47}" dt="2023-03-13T13:36:55.004" v="2267" actId="5793"/>
          <ac:spMkLst>
            <pc:docMk/>
            <pc:sldMk cId="684112515" sldId="277"/>
            <ac:spMk id="12" creationId="{4015BD66-343D-F718-3F98-AB4E8B65C525}"/>
          </ac:spMkLst>
        </pc:spChg>
        <pc:spChg chg="add mod">
          <ac:chgData name="Viktor Vad" userId="9c1be280435e7310" providerId="LiveId" clId="{99D608B1-1F84-489D-B9EF-E6B92A89FB47}" dt="2023-03-13T13:29:20.710" v="2123" actId="1076"/>
          <ac:spMkLst>
            <pc:docMk/>
            <pc:sldMk cId="684112515" sldId="277"/>
            <ac:spMk id="13" creationId="{0D49C6DC-A016-370F-49A0-057F76006C32}"/>
          </ac:spMkLst>
        </pc:spChg>
        <pc:spChg chg="add mod">
          <ac:chgData name="Viktor Vad" userId="9c1be280435e7310" providerId="LiveId" clId="{99D608B1-1F84-489D-B9EF-E6B92A89FB47}" dt="2023-03-13T13:29:07.067" v="2117" actId="20577"/>
          <ac:spMkLst>
            <pc:docMk/>
            <pc:sldMk cId="684112515" sldId="277"/>
            <ac:spMk id="14" creationId="{F14439F5-6665-EC20-832F-7CAC25210836}"/>
          </ac:spMkLst>
        </pc:spChg>
        <pc:spChg chg="add mod">
          <ac:chgData name="Viktor Vad" userId="9c1be280435e7310" providerId="LiveId" clId="{99D608B1-1F84-489D-B9EF-E6B92A89FB47}" dt="2023-03-13T13:29:13.588" v="2121" actId="20577"/>
          <ac:spMkLst>
            <pc:docMk/>
            <pc:sldMk cId="684112515" sldId="277"/>
            <ac:spMk id="15" creationId="{1C183F85-C1EB-F5B6-1E16-D15DBDA727D7}"/>
          </ac:spMkLst>
        </pc:spChg>
        <pc:spChg chg="add mod">
          <ac:chgData name="Viktor Vad" userId="9c1be280435e7310" providerId="LiveId" clId="{99D608B1-1F84-489D-B9EF-E6B92A89FB47}" dt="2023-03-13T13:31:44.062" v="2168" actId="14100"/>
          <ac:spMkLst>
            <pc:docMk/>
            <pc:sldMk cId="684112515" sldId="277"/>
            <ac:spMk id="17" creationId="{49DB2ACC-876A-4D9B-FE52-D242F584CBEA}"/>
          </ac:spMkLst>
        </pc:spChg>
        <pc:spChg chg="add mod">
          <ac:chgData name="Viktor Vad" userId="9c1be280435e7310" providerId="LiveId" clId="{99D608B1-1F84-489D-B9EF-E6B92A89FB47}" dt="2023-03-13T13:31:50.074" v="2170" actId="1076"/>
          <ac:spMkLst>
            <pc:docMk/>
            <pc:sldMk cId="684112515" sldId="277"/>
            <ac:spMk id="18" creationId="{155C87A0-CF56-F109-AFA3-D1EF5CB92CC2}"/>
          </ac:spMkLst>
        </pc:spChg>
        <pc:graphicFrameChg chg="add del mod modGraphic">
          <ac:chgData name="Viktor Vad" userId="9c1be280435e7310" providerId="LiveId" clId="{99D608B1-1F84-489D-B9EF-E6B92A89FB47}" dt="2023-03-13T13:36:17.613" v="2235" actId="478"/>
          <ac:graphicFrameMkLst>
            <pc:docMk/>
            <pc:sldMk cId="684112515" sldId="277"/>
            <ac:graphicFrameMk id="16" creationId="{310BA887-EDF8-6AD2-DEAC-072B3978F564}"/>
          </ac:graphicFrameMkLst>
        </pc:graphicFrameChg>
        <pc:graphicFrameChg chg="add del">
          <ac:chgData name="Viktor Vad" userId="9c1be280435e7310" providerId="LiveId" clId="{99D608B1-1F84-489D-B9EF-E6B92A89FB47}" dt="2023-03-13T13:34:55.581" v="2215" actId="478"/>
          <ac:graphicFrameMkLst>
            <pc:docMk/>
            <pc:sldMk cId="684112515" sldId="277"/>
            <ac:graphicFrameMk id="19" creationId="{2EF62FEA-3CF0-1906-FE7F-9EF1AB566788}"/>
          </ac:graphicFrameMkLst>
        </pc:graphicFrameChg>
        <pc:graphicFrameChg chg="add del modGraphic">
          <ac:chgData name="Viktor Vad" userId="9c1be280435e7310" providerId="LiveId" clId="{99D608B1-1F84-489D-B9EF-E6B92A89FB47}" dt="2023-03-13T13:35:10.724" v="2218" actId="478"/>
          <ac:graphicFrameMkLst>
            <pc:docMk/>
            <pc:sldMk cId="684112515" sldId="277"/>
            <ac:graphicFrameMk id="20" creationId="{6E83678C-A171-3372-6978-A5363892048D}"/>
          </ac:graphicFrameMkLst>
        </pc:graphicFrameChg>
        <pc:graphicFrameChg chg="add del mod modGraphic">
          <ac:chgData name="Viktor Vad" userId="9c1be280435e7310" providerId="LiveId" clId="{99D608B1-1F84-489D-B9EF-E6B92A89FB47}" dt="2023-03-13T13:39:13.692" v="2305" actId="478"/>
          <ac:graphicFrameMkLst>
            <pc:docMk/>
            <pc:sldMk cId="684112515" sldId="277"/>
            <ac:graphicFrameMk id="21" creationId="{307A0C77-39A7-19AA-4F08-DE9EF688C99D}"/>
          </ac:graphicFrameMkLst>
        </pc:graphicFrameChg>
        <pc:graphicFrameChg chg="add mod">
          <ac:chgData name="Viktor Vad" userId="9c1be280435e7310" providerId="LiveId" clId="{99D608B1-1F84-489D-B9EF-E6B92A89FB47}" dt="2023-03-13T13:36:18.004" v="2236"/>
          <ac:graphicFrameMkLst>
            <pc:docMk/>
            <pc:sldMk cId="684112515" sldId="277"/>
            <ac:graphicFrameMk id="22" creationId="{D4E61C04-9FBF-0AA1-3CED-5B53EABD4234}"/>
          </ac:graphicFrameMkLst>
        </pc:graphicFrameChg>
        <pc:cxnChg chg="add mod">
          <ac:chgData name="Viktor Vad" userId="9c1be280435e7310" providerId="LiveId" clId="{99D608B1-1F84-489D-B9EF-E6B92A89FB47}" dt="2023-03-13T13:27:51.382" v="2074" actId="14100"/>
          <ac:cxnSpMkLst>
            <pc:docMk/>
            <pc:sldMk cId="684112515" sldId="277"/>
            <ac:cxnSpMk id="6" creationId="{862C3F98-CD30-DFDD-E876-2EA4FEFA0772}"/>
          </ac:cxnSpMkLst>
        </pc:cxnChg>
      </pc:sldChg>
      <pc:sldChg chg="new del">
        <pc:chgData name="Viktor Vad" userId="9c1be280435e7310" providerId="LiveId" clId="{99D608B1-1F84-489D-B9EF-E6B92A89FB47}" dt="2023-03-13T13:32:18.571" v="2172" actId="47"/>
        <pc:sldMkLst>
          <pc:docMk/>
          <pc:sldMk cId="1955961709" sldId="278"/>
        </pc:sldMkLst>
      </pc:sldChg>
      <pc:sldChg chg="addSp delSp modSp add mod ord">
        <pc:chgData name="Viktor Vad" userId="9c1be280435e7310" providerId="LiveId" clId="{99D608B1-1F84-489D-B9EF-E6B92A89FB47}" dt="2023-03-13T13:38:40.784" v="2302" actId="11529"/>
        <pc:sldMkLst>
          <pc:docMk/>
          <pc:sldMk cId="2171328973" sldId="278"/>
        </pc:sldMkLst>
        <pc:spChg chg="add mod">
          <ac:chgData name="Viktor Vad" userId="9c1be280435e7310" providerId="LiveId" clId="{99D608B1-1F84-489D-B9EF-E6B92A89FB47}" dt="2023-03-13T13:37:59.168" v="2284" actId="1582"/>
          <ac:spMkLst>
            <pc:docMk/>
            <pc:sldMk cId="2171328973" sldId="278"/>
            <ac:spMk id="5" creationId="{C06FBD22-5B45-A7C1-E62E-6269029D0300}"/>
          </ac:spMkLst>
        </pc:spChg>
        <pc:spChg chg="add mod">
          <ac:chgData name="Viktor Vad" userId="9c1be280435e7310" providerId="LiveId" clId="{99D608B1-1F84-489D-B9EF-E6B92A89FB47}" dt="2023-03-13T13:38:07.293" v="2286" actId="1076"/>
          <ac:spMkLst>
            <pc:docMk/>
            <pc:sldMk cId="2171328973" sldId="278"/>
            <ac:spMk id="7" creationId="{A4112639-847E-2DBE-E399-6C6E51A83AE3}"/>
          </ac:spMkLst>
        </pc:spChg>
        <pc:spChg chg="add mod">
          <ac:chgData name="Viktor Vad" userId="9c1be280435e7310" providerId="LiveId" clId="{99D608B1-1F84-489D-B9EF-E6B92A89FB47}" dt="2023-03-13T13:38:21.528" v="2299" actId="1076"/>
          <ac:spMkLst>
            <pc:docMk/>
            <pc:sldMk cId="2171328973" sldId="278"/>
            <ac:spMk id="8" creationId="{9B2A4864-0D73-12C9-EE60-83C8833D7998}"/>
          </ac:spMkLst>
        </pc:spChg>
        <pc:spChg chg="mod">
          <ac:chgData name="Viktor Vad" userId="9c1be280435e7310" providerId="LiveId" clId="{99D608B1-1F84-489D-B9EF-E6B92A89FB47}" dt="2023-03-13T13:37:02.836" v="2277" actId="20577"/>
          <ac:spMkLst>
            <pc:docMk/>
            <pc:sldMk cId="2171328973" sldId="278"/>
            <ac:spMk id="12" creationId="{4015BD66-343D-F718-3F98-AB4E8B65C525}"/>
          </ac:spMkLst>
        </pc:spChg>
        <pc:spChg chg="del">
          <ac:chgData name="Viktor Vad" userId="9c1be280435e7310" providerId="LiveId" clId="{99D608B1-1F84-489D-B9EF-E6B92A89FB47}" dt="2023-03-13T13:32:45.819" v="2183" actId="478"/>
          <ac:spMkLst>
            <pc:docMk/>
            <pc:sldMk cId="2171328973" sldId="278"/>
            <ac:spMk id="13" creationId="{0D49C6DC-A016-370F-49A0-057F76006C32}"/>
          </ac:spMkLst>
        </pc:spChg>
        <pc:spChg chg="del">
          <ac:chgData name="Viktor Vad" userId="9c1be280435e7310" providerId="LiveId" clId="{99D608B1-1F84-489D-B9EF-E6B92A89FB47}" dt="2023-03-13T13:32:50.412" v="2184" actId="478"/>
          <ac:spMkLst>
            <pc:docMk/>
            <pc:sldMk cId="2171328973" sldId="278"/>
            <ac:spMk id="14" creationId="{F14439F5-6665-EC20-832F-7CAC25210836}"/>
          </ac:spMkLst>
        </pc:spChg>
        <pc:spChg chg="mod">
          <ac:chgData name="Viktor Vad" userId="9c1be280435e7310" providerId="LiveId" clId="{99D608B1-1F84-489D-B9EF-E6B92A89FB47}" dt="2023-03-13T13:33:00.638" v="2188" actId="20577"/>
          <ac:spMkLst>
            <pc:docMk/>
            <pc:sldMk cId="2171328973" sldId="278"/>
            <ac:spMk id="15" creationId="{1C183F85-C1EB-F5B6-1E16-D15DBDA727D7}"/>
          </ac:spMkLst>
        </pc:spChg>
        <pc:graphicFrameChg chg="add mod modGraphic">
          <ac:chgData name="Viktor Vad" userId="9c1be280435e7310" providerId="LiveId" clId="{99D608B1-1F84-489D-B9EF-E6B92A89FB47}" dt="2023-03-13T13:37:42.491" v="2281" actId="207"/>
          <ac:graphicFrameMkLst>
            <pc:docMk/>
            <pc:sldMk cId="2171328973" sldId="278"/>
            <ac:graphicFrameMk id="3" creationId="{B2D805CF-B767-D01F-3864-2F5EE3FBB14E}"/>
          </ac:graphicFrameMkLst>
        </pc:graphicFrameChg>
        <pc:graphicFrameChg chg="modGraphic">
          <ac:chgData name="Viktor Vad" userId="9c1be280435e7310" providerId="LiveId" clId="{99D608B1-1F84-489D-B9EF-E6B92A89FB47}" dt="2023-03-13T13:37:17.910" v="2279" actId="2165"/>
          <ac:graphicFrameMkLst>
            <pc:docMk/>
            <pc:sldMk cId="2171328973" sldId="278"/>
            <ac:graphicFrameMk id="16" creationId="{310BA887-EDF8-6AD2-DEAC-072B3978F564}"/>
          </ac:graphicFrameMkLst>
        </pc:graphicFrameChg>
        <pc:cxnChg chg="add">
          <ac:chgData name="Viktor Vad" userId="9c1be280435e7310" providerId="LiveId" clId="{99D608B1-1F84-489D-B9EF-E6B92A89FB47}" dt="2023-03-13T13:38:29.925" v="2300" actId="11529"/>
          <ac:cxnSpMkLst>
            <pc:docMk/>
            <pc:sldMk cId="2171328973" sldId="278"/>
            <ac:cxnSpMk id="20" creationId="{2A91BE90-4918-835E-CC3B-90D23A1A1C41}"/>
          </ac:cxnSpMkLst>
        </pc:cxnChg>
        <pc:cxnChg chg="add">
          <ac:chgData name="Viktor Vad" userId="9c1be280435e7310" providerId="LiveId" clId="{99D608B1-1F84-489D-B9EF-E6B92A89FB47}" dt="2023-03-13T13:38:35.459" v="2301" actId="11529"/>
          <ac:cxnSpMkLst>
            <pc:docMk/>
            <pc:sldMk cId="2171328973" sldId="278"/>
            <ac:cxnSpMk id="22" creationId="{915183EE-6798-D2FC-AE1F-B55DD33FD75E}"/>
          </ac:cxnSpMkLst>
        </pc:cxnChg>
        <pc:cxnChg chg="add">
          <ac:chgData name="Viktor Vad" userId="9c1be280435e7310" providerId="LiveId" clId="{99D608B1-1F84-489D-B9EF-E6B92A89FB47}" dt="2023-03-13T13:38:40.784" v="2302" actId="11529"/>
          <ac:cxnSpMkLst>
            <pc:docMk/>
            <pc:sldMk cId="2171328973" sldId="278"/>
            <ac:cxnSpMk id="24" creationId="{92847D2D-F65A-AE8C-509D-CADC5835D690}"/>
          </ac:cxnSpMkLst>
        </pc:cxnChg>
      </pc:sldChg>
      <pc:sldChg chg="addSp delSp modSp new mod modAnim">
        <pc:chgData name="Viktor Vad" userId="9c1be280435e7310" providerId="LiveId" clId="{99D608B1-1F84-489D-B9EF-E6B92A89FB47}" dt="2023-03-13T13:45:28.206" v="2375" actId="20577"/>
        <pc:sldMkLst>
          <pc:docMk/>
          <pc:sldMk cId="157469687" sldId="279"/>
        </pc:sldMkLst>
        <pc:spChg chg="mod">
          <ac:chgData name="Viktor Vad" userId="9c1be280435e7310" providerId="LiveId" clId="{99D608B1-1F84-489D-B9EF-E6B92A89FB47}" dt="2023-03-13T13:39:31.454" v="2325" actId="20577"/>
          <ac:spMkLst>
            <pc:docMk/>
            <pc:sldMk cId="157469687" sldId="279"/>
            <ac:spMk id="2" creationId="{72C05899-B94D-1428-6140-82F896F93DBD}"/>
          </ac:spMkLst>
        </pc:spChg>
        <pc:spChg chg="del">
          <ac:chgData name="Viktor Vad" userId="9c1be280435e7310" providerId="LiveId" clId="{99D608B1-1F84-489D-B9EF-E6B92A89FB47}" dt="2023-03-13T13:39:41.925" v="2326" actId="478"/>
          <ac:spMkLst>
            <pc:docMk/>
            <pc:sldMk cId="157469687" sldId="279"/>
            <ac:spMk id="3" creationId="{346F58A2-6958-40A3-40F1-863094DA6487}"/>
          </ac:spMkLst>
        </pc:spChg>
        <pc:spChg chg="add mod">
          <ac:chgData name="Viktor Vad" userId="9c1be280435e7310" providerId="LiveId" clId="{99D608B1-1F84-489D-B9EF-E6B92A89FB47}" dt="2023-03-13T13:40:50.233" v="2332"/>
          <ac:spMkLst>
            <pc:docMk/>
            <pc:sldMk cId="157469687" sldId="279"/>
            <ac:spMk id="4" creationId="{DEF628B7-0F2A-D503-CAAD-69F992A77C6B}"/>
          </ac:spMkLst>
        </pc:spChg>
        <pc:spChg chg="add mod">
          <ac:chgData name="Viktor Vad" userId="9c1be280435e7310" providerId="LiveId" clId="{99D608B1-1F84-489D-B9EF-E6B92A89FB47}" dt="2023-03-13T13:41:13.921" v="2336" actId="255"/>
          <ac:spMkLst>
            <pc:docMk/>
            <pc:sldMk cId="157469687" sldId="279"/>
            <ac:spMk id="5" creationId="{7864AC1B-22DF-E630-270E-144E2B67546D}"/>
          </ac:spMkLst>
        </pc:spChg>
        <pc:spChg chg="add mod">
          <ac:chgData name="Viktor Vad" userId="9c1be280435e7310" providerId="LiveId" clId="{99D608B1-1F84-489D-B9EF-E6B92A89FB47}" dt="2023-03-13T13:41:34.408" v="2340" actId="255"/>
          <ac:spMkLst>
            <pc:docMk/>
            <pc:sldMk cId="157469687" sldId="279"/>
            <ac:spMk id="6" creationId="{7C0877D5-CC21-4CC8-F8F0-220248A8995A}"/>
          </ac:spMkLst>
        </pc:spChg>
        <pc:spChg chg="add mod">
          <ac:chgData name="Viktor Vad" userId="9c1be280435e7310" providerId="LiveId" clId="{99D608B1-1F84-489D-B9EF-E6B92A89FB47}" dt="2023-03-13T13:44:07.261" v="2357" actId="115"/>
          <ac:spMkLst>
            <pc:docMk/>
            <pc:sldMk cId="157469687" sldId="279"/>
            <ac:spMk id="7" creationId="{B1FC8364-30A1-C9CB-78FB-B3565296C100}"/>
          </ac:spMkLst>
        </pc:spChg>
        <pc:spChg chg="add mod">
          <ac:chgData name="Viktor Vad" userId="9c1be280435e7310" providerId="LiveId" clId="{99D608B1-1F84-489D-B9EF-E6B92A89FB47}" dt="2023-03-13T13:43:46.111" v="2354" actId="1582"/>
          <ac:spMkLst>
            <pc:docMk/>
            <pc:sldMk cId="157469687" sldId="279"/>
            <ac:spMk id="8" creationId="{6CD47FED-48BD-C343-BDA4-F5CBB1B2E11D}"/>
          </ac:spMkLst>
        </pc:spChg>
        <pc:spChg chg="add mod">
          <ac:chgData name="Viktor Vad" userId="9c1be280435e7310" providerId="LiveId" clId="{99D608B1-1F84-489D-B9EF-E6B92A89FB47}" dt="2023-03-13T13:44:44.936" v="2360" actId="1582"/>
          <ac:spMkLst>
            <pc:docMk/>
            <pc:sldMk cId="157469687" sldId="279"/>
            <ac:spMk id="9" creationId="{55CCB40F-772C-40F5-5F76-D22C56014CA0}"/>
          </ac:spMkLst>
        </pc:spChg>
        <pc:spChg chg="add mod">
          <ac:chgData name="Viktor Vad" userId="9c1be280435e7310" providerId="LiveId" clId="{99D608B1-1F84-489D-B9EF-E6B92A89FB47}" dt="2023-03-13T13:45:28.206" v="2375" actId="20577"/>
          <ac:spMkLst>
            <pc:docMk/>
            <pc:sldMk cId="157469687" sldId="279"/>
            <ac:spMk id="10" creationId="{5C5D883F-B540-F2F6-AF93-6C448E6C6173}"/>
          </ac:spMkLst>
        </pc:spChg>
        <pc:picChg chg="add mod">
          <ac:chgData name="Viktor Vad" userId="9c1be280435e7310" providerId="LiveId" clId="{99D608B1-1F84-489D-B9EF-E6B92A89FB47}" dt="2023-03-13T13:45:10.521" v="2361"/>
          <ac:picMkLst>
            <pc:docMk/>
            <pc:sldMk cId="157469687" sldId="279"/>
            <ac:picMk id="11" creationId="{125CC019-7675-A0E9-FCA5-731717B12366}"/>
          </ac:picMkLst>
        </pc:picChg>
        <pc:picChg chg="add mod">
          <ac:chgData name="Viktor Vad" userId="9c1be280435e7310" providerId="LiveId" clId="{99D608B1-1F84-489D-B9EF-E6B92A89FB47}" dt="2023-03-13T13:43:16.068" v="2351" actId="1076"/>
          <ac:picMkLst>
            <pc:docMk/>
            <pc:sldMk cId="157469687" sldId="279"/>
            <ac:picMk id="2050" creationId="{431511B6-91F9-9266-2D79-245E15074139}"/>
          </ac:picMkLst>
        </pc:picChg>
      </pc:sldChg>
    </pc:docChg>
  </pc:docChgLst>
  <pc:docChgLst>
    <pc:chgData name="Viktor Vad" userId="9c1be280435e7310" providerId="LiveId" clId="{23565C06-DA75-4E93-9A3F-D4674BC0F37D}"/>
    <pc:docChg chg="undo redo custSel addSld delSld modSld">
      <pc:chgData name="Viktor Vad" userId="9c1be280435e7310" providerId="LiveId" clId="{23565C06-DA75-4E93-9A3F-D4674BC0F37D}" dt="2023-04-18T13:03:24.375" v="1990" actId="20577"/>
      <pc:docMkLst>
        <pc:docMk/>
      </pc:docMkLst>
      <pc:sldChg chg="modSp mod">
        <pc:chgData name="Viktor Vad" userId="9c1be280435e7310" providerId="LiveId" clId="{23565C06-DA75-4E93-9A3F-D4674BC0F37D}" dt="2023-04-17T10:10:37.707" v="9" actId="20577"/>
        <pc:sldMkLst>
          <pc:docMk/>
          <pc:sldMk cId="3672136742" sldId="256"/>
        </pc:sldMkLst>
        <pc:spChg chg="mod">
          <ac:chgData name="Viktor Vad" userId="9c1be280435e7310" providerId="LiveId" clId="{23565C06-DA75-4E93-9A3F-D4674BC0F37D}" dt="2023-04-17T10:10:32.185" v="1" actId="20577"/>
          <ac:spMkLst>
            <pc:docMk/>
            <pc:sldMk cId="3672136742" sldId="256"/>
            <ac:spMk id="2" creationId="{D68A4BFA-20C8-F6DE-B638-44D0FE289EF1}"/>
          </ac:spMkLst>
        </pc:spChg>
        <pc:spChg chg="mod">
          <ac:chgData name="Viktor Vad" userId="9c1be280435e7310" providerId="LiveId" clId="{23565C06-DA75-4E93-9A3F-D4674BC0F37D}" dt="2023-04-17T10:10:37.707" v="9" actId="20577"/>
          <ac:spMkLst>
            <pc:docMk/>
            <pc:sldMk cId="3672136742" sldId="256"/>
            <ac:spMk id="3" creationId="{C90B209A-3224-E1B5-2CD9-46E23B995E67}"/>
          </ac:spMkLst>
        </pc:spChg>
      </pc:sldChg>
      <pc:sldChg chg="del">
        <pc:chgData name="Viktor Vad" userId="9c1be280435e7310" providerId="LiveId" clId="{23565C06-DA75-4E93-9A3F-D4674BC0F37D}" dt="2023-04-17T10:10:57.550" v="10" actId="47"/>
        <pc:sldMkLst>
          <pc:docMk/>
          <pc:sldMk cId="1271409344" sldId="257"/>
        </pc:sldMkLst>
      </pc:sldChg>
      <pc:sldChg chg="addSp delSp modSp new mod">
        <pc:chgData name="Viktor Vad" userId="9c1be280435e7310" providerId="LiveId" clId="{23565C06-DA75-4E93-9A3F-D4674BC0F37D}" dt="2023-04-17T10:18:22.664" v="35" actId="1076"/>
        <pc:sldMkLst>
          <pc:docMk/>
          <pc:sldMk cId="1332177121" sldId="257"/>
        </pc:sldMkLst>
        <pc:spChg chg="mod">
          <ac:chgData name="Viktor Vad" userId="9c1be280435e7310" providerId="LiveId" clId="{23565C06-DA75-4E93-9A3F-D4674BC0F37D}" dt="2023-04-17T10:12:14.146" v="21" actId="20577"/>
          <ac:spMkLst>
            <pc:docMk/>
            <pc:sldMk cId="1332177121" sldId="257"/>
            <ac:spMk id="2" creationId="{B97EB099-28FD-52A6-A4F7-AFCE49075D15}"/>
          </ac:spMkLst>
        </pc:spChg>
        <pc:spChg chg="del mod">
          <ac:chgData name="Viktor Vad" userId="9c1be280435e7310" providerId="LiveId" clId="{23565C06-DA75-4E93-9A3F-D4674BC0F37D}" dt="2023-04-17T10:15:14.441" v="23" actId="478"/>
          <ac:spMkLst>
            <pc:docMk/>
            <pc:sldMk cId="1332177121" sldId="257"/>
            <ac:spMk id="3" creationId="{9651EEC0-8A67-A971-7336-84C05DCBB9F8}"/>
          </ac:spMkLst>
        </pc:spChg>
        <pc:picChg chg="add mod">
          <ac:chgData name="Viktor Vad" userId="9c1be280435e7310" providerId="LiveId" clId="{23565C06-DA75-4E93-9A3F-D4674BC0F37D}" dt="2023-04-17T10:18:22.664" v="35" actId="1076"/>
          <ac:picMkLst>
            <pc:docMk/>
            <pc:sldMk cId="1332177121" sldId="257"/>
            <ac:picMk id="5" creationId="{AFCE609D-0A56-1F79-6661-F0230B730FF0}"/>
          </ac:picMkLst>
        </pc:picChg>
        <pc:picChg chg="add mod">
          <ac:chgData name="Viktor Vad" userId="9c1be280435e7310" providerId="LiveId" clId="{23565C06-DA75-4E93-9A3F-D4674BC0F37D}" dt="2023-04-17T10:18:02.613" v="32" actId="1076"/>
          <ac:picMkLst>
            <pc:docMk/>
            <pc:sldMk cId="1332177121" sldId="257"/>
            <ac:picMk id="7" creationId="{0E43872C-AFC3-645D-9A05-0162AD3A60DE}"/>
          </ac:picMkLst>
        </pc:picChg>
      </pc:sldChg>
      <pc:sldChg chg="del">
        <pc:chgData name="Viktor Vad" userId="9c1be280435e7310" providerId="LiveId" clId="{23565C06-DA75-4E93-9A3F-D4674BC0F37D}" dt="2023-04-17T10:10:57.550" v="10" actId="47"/>
        <pc:sldMkLst>
          <pc:docMk/>
          <pc:sldMk cId="2233616149" sldId="258"/>
        </pc:sldMkLst>
      </pc:sldChg>
      <pc:sldChg chg="addSp delSp modSp add mod">
        <pc:chgData name="Viktor Vad" userId="9c1be280435e7310" providerId="LiveId" clId="{23565C06-DA75-4E93-9A3F-D4674BC0F37D}" dt="2023-04-17T10:19:41.652" v="42" actId="1076"/>
        <pc:sldMkLst>
          <pc:docMk/>
          <pc:sldMk cId="3141512576" sldId="258"/>
        </pc:sldMkLst>
        <pc:picChg chg="add mod">
          <ac:chgData name="Viktor Vad" userId="9c1be280435e7310" providerId="LiveId" clId="{23565C06-DA75-4E93-9A3F-D4674BC0F37D}" dt="2023-04-17T10:19:41.652" v="42" actId="1076"/>
          <ac:picMkLst>
            <pc:docMk/>
            <pc:sldMk cId="3141512576" sldId="258"/>
            <ac:picMk id="4" creationId="{A2ED36EE-DDD7-9141-3564-82609FF3D479}"/>
          </ac:picMkLst>
        </pc:picChg>
        <pc:picChg chg="del">
          <ac:chgData name="Viktor Vad" userId="9c1be280435e7310" providerId="LiveId" clId="{23565C06-DA75-4E93-9A3F-D4674BC0F37D}" dt="2023-04-17T10:19:06.114" v="37" actId="478"/>
          <ac:picMkLst>
            <pc:docMk/>
            <pc:sldMk cId="3141512576" sldId="258"/>
            <ac:picMk id="5" creationId="{AFCE609D-0A56-1F79-6661-F0230B730FF0}"/>
          </ac:picMkLst>
        </pc:picChg>
        <pc:picChg chg="del">
          <ac:chgData name="Viktor Vad" userId="9c1be280435e7310" providerId="LiveId" clId="{23565C06-DA75-4E93-9A3F-D4674BC0F37D}" dt="2023-04-17T10:19:06.114" v="37" actId="478"/>
          <ac:picMkLst>
            <pc:docMk/>
            <pc:sldMk cId="3141512576" sldId="258"/>
            <ac:picMk id="7" creationId="{0E43872C-AFC3-645D-9A05-0162AD3A60DE}"/>
          </ac:picMkLst>
        </pc:picChg>
      </pc:sldChg>
      <pc:sldChg chg="new del">
        <pc:chgData name="Viktor Vad" userId="9c1be280435e7310" providerId="LiveId" clId="{23565C06-DA75-4E93-9A3F-D4674BC0F37D}" dt="2023-04-17T10:54:06.747" v="408" actId="47"/>
        <pc:sldMkLst>
          <pc:docMk/>
          <pc:sldMk cId="14738772" sldId="259"/>
        </pc:sldMkLst>
      </pc:sldChg>
      <pc:sldChg chg="del">
        <pc:chgData name="Viktor Vad" userId="9c1be280435e7310" providerId="LiveId" clId="{23565C06-DA75-4E93-9A3F-D4674BC0F37D}" dt="2023-04-17T10:10:57.550" v="10" actId="47"/>
        <pc:sldMkLst>
          <pc:docMk/>
          <pc:sldMk cId="3949754627" sldId="259"/>
        </pc:sldMkLst>
      </pc:sldChg>
      <pc:sldChg chg="del">
        <pc:chgData name="Viktor Vad" userId="9c1be280435e7310" providerId="LiveId" clId="{23565C06-DA75-4E93-9A3F-D4674BC0F37D}" dt="2023-04-17T10:10:57.550" v="10" actId="47"/>
        <pc:sldMkLst>
          <pc:docMk/>
          <pc:sldMk cId="1910409810" sldId="263"/>
        </pc:sldMkLst>
      </pc:sldChg>
      <pc:sldChg chg="del">
        <pc:chgData name="Viktor Vad" userId="9c1be280435e7310" providerId="LiveId" clId="{23565C06-DA75-4E93-9A3F-D4674BC0F37D}" dt="2023-04-17T10:10:57.550" v="10" actId="47"/>
        <pc:sldMkLst>
          <pc:docMk/>
          <pc:sldMk cId="34002541" sldId="265"/>
        </pc:sldMkLst>
      </pc:sldChg>
      <pc:sldChg chg="del">
        <pc:chgData name="Viktor Vad" userId="9c1be280435e7310" providerId="LiveId" clId="{23565C06-DA75-4E93-9A3F-D4674BC0F37D}" dt="2023-04-17T10:10:57.550" v="10" actId="47"/>
        <pc:sldMkLst>
          <pc:docMk/>
          <pc:sldMk cId="4271955711" sldId="266"/>
        </pc:sldMkLst>
      </pc:sldChg>
      <pc:sldChg chg="del">
        <pc:chgData name="Viktor Vad" userId="9c1be280435e7310" providerId="LiveId" clId="{23565C06-DA75-4E93-9A3F-D4674BC0F37D}" dt="2023-04-17T10:10:57.550" v="10" actId="47"/>
        <pc:sldMkLst>
          <pc:docMk/>
          <pc:sldMk cId="2738416170" sldId="267"/>
        </pc:sldMkLst>
      </pc:sldChg>
      <pc:sldChg chg="del">
        <pc:chgData name="Viktor Vad" userId="9c1be280435e7310" providerId="LiveId" clId="{23565C06-DA75-4E93-9A3F-D4674BC0F37D}" dt="2023-04-17T10:10:57.550" v="10" actId="47"/>
        <pc:sldMkLst>
          <pc:docMk/>
          <pc:sldMk cId="585991343" sldId="268"/>
        </pc:sldMkLst>
      </pc:sldChg>
      <pc:sldChg chg="del">
        <pc:chgData name="Viktor Vad" userId="9c1be280435e7310" providerId="LiveId" clId="{23565C06-DA75-4E93-9A3F-D4674BC0F37D}" dt="2023-04-17T10:10:57.550" v="10" actId="47"/>
        <pc:sldMkLst>
          <pc:docMk/>
          <pc:sldMk cId="2310645914" sldId="269"/>
        </pc:sldMkLst>
      </pc:sldChg>
      <pc:sldChg chg="del">
        <pc:chgData name="Viktor Vad" userId="9c1be280435e7310" providerId="LiveId" clId="{23565C06-DA75-4E93-9A3F-D4674BC0F37D}" dt="2023-04-17T10:10:57.550" v="10" actId="47"/>
        <pc:sldMkLst>
          <pc:docMk/>
          <pc:sldMk cId="2257798261" sldId="270"/>
        </pc:sldMkLst>
      </pc:sldChg>
      <pc:sldChg chg="addSp delSp modSp add del mod modAnim">
        <pc:chgData name="Viktor Vad" userId="9c1be280435e7310" providerId="LiveId" clId="{23565C06-DA75-4E93-9A3F-D4674BC0F37D}" dt="2023-04-17T10:53:37.700" v="407"/>
        <pc:sldMkLst>
          <pc:docMk/>
          <pc:sldMk cId="2990418764" sldId="272"/>
        </pc:sldMkLst>
        <pc:spChg chg="mod">
          <ac:chgData name="Viktor Vad" userId="9c1be280435e7310" providerId="LiveId" clId="{23565C06-DA75-4E93-9A3F-D4674BC0F37D}" dt="2023-04-17T10:28:43.659" v="218" actId="20577"/>
          <ac:spMkLst>
            <pc:docMk/>
            <pc:sldMk cId="2990418764" sldId="272"/>
            <ac:spMk id="2" creationId="{2F48525E-6EB5-BEFE-4991-46FAEB6656AB}"/>
          </ac:spMkLst>
        </pc:spChg>
        <pc:spChg chg="del mod">
          <ac:chgData name="Viktor Vad" userId="9c1be280435e7310" providerId="LiveId" clId="{23565C06-DA75-4E93-9A3F-D4674BC0F37D}" dt="2023-04-17T10:23:36.803" v="145" actId="478"/>
          <ac:spMkLst>
            <pc:docMk/>
            <pc:sldMk cId="2990418764" sldId="272"/>
            <ac:spMk id="12" creationId="{41775142-7186-0553-7B4D-FFB85D265710}"/>
          </ac:spMkLst>
        </pc:spChg>
        <pc:spChg chg="del mod">
          <ac:chgData name="Viktor Vad" userId="9c1be280435e7310" providerId="LiveId" clId="{23565C06-DA75-4E93-9A3F-D4674BC0F37D}" dt="2023-04-17T10:23:33.747" v="144" actId="478"/>
          <ac:spMkLst>
            <pc:docMk/>
            <pc:sldMk cId="2990418764" sldId="272"/>
            <ac:spMk id="13" creationId="{53F726FA-D82B-E82B-7501-EE1B34C610F2}"/>
          </ac:spMkLst>
        </pc:spChg>
        <pc:spChg chg="del mod">
          <ac:chgData name="Viktor Vad" userId="9c1be280435e7310" providerId="LiveId" clId="{23565C06-DA75-4E93-9A3F-D4674BC0F37D}" dt="2023-04-17T10:23:40.274" v="146" actId="478"/>
          <ac:spMkLst>
            <pc:docMk/>
            <pc:sldMk cId="2990418764" sldId="272"/>
            <ac:spMk id="14" creationId="{407991B9-8AF0-ECC7-CA48-BD6BDF9B2B7F}"/>
          </ac:spMkLst>
        </pc:spChg>
        <pc:spChg chg="del mod">
          <ac:chgData name="Viktor Vad" userId="9c1be280435e7310" providerId="LiveId" clId="{23565C06-DA75-4E93-9A3F-D4674BC0F37D}" dt="2023-04-17T10:23:28.179" v="142" actId="478"/>
          <ac:spMkLst>
            <pc:docMk/>
            <pc:sldMk cId="2990418764" sldId="272"/>
            <ac:spMk id="15" creationId="{6D1656D6-0505-2256-7F16-E16EAFE1DE0E}"/>
          </ac:spMkLst>
        </pc:spChg>
        <pc:spChg chg="del mod">
          <ac:chgData name="Viktor Vad" userId="9c1be280435e7310" providerId="LiveId" clId="{23565C06-DA75-4E93-9A3F-D4674BC0F37D}" dt="2023-04-17T10:23:47.131" v="148" actId="478"/>
          <ac:spMkLst>
            <pc:docMk/>
            <pc:sldMk cId="2990418764" sldId="272"/>
            <ac:spMk id="23" creationId="{49BCDFDF-02CB-0052-C552-97BF2820659D}"/>
          </ac:spMkLst>
        </pc:spChg>
        <pc:spChg chg="del mod">
          <ac:chgData name="Viktor Vad" userId="9c1be280435e7310" providerId="LiveId" clId="{23565C06-DA75-4E93-9A3F-D4674BC0F37D}" dt="2023-04-17T10:23:44.466" v="147" actId="478"/>
          <ac:spMkLst>
            <pc:docMk/>
            <pc:sldMk cId="2990418764" sldId="272"/>
            <ac:spMk id="24" creationId="{3E5C1EC6-ABDC-BCBC-7B1E-7999E31B822F}"/>
          </ac:spMkLst>
        </pc:spChg>
        <pc:spChg chg="add mod">
          <ac:chgData name="Viktor Vad" userId="9c1be280435e7310" providerId="LiveId" clId="{23565C06-DA75-4E93-9A3F-D4674BC0F37D}" dt="2023-04-17T10:48:31.416" v="292" actId="2085"/>
          <ac:spMkLst>
            <pc:docMk/>
            <pc:sldMk cId="2990418764" sldId="272"/>
            <ac:spMk id="30" creationId="{BD2D89F0-7BCA-D3EE-76F7-AD34D9178D0C}"/>
          </ac:spMkLst>
        </pc:spChg>
        <pc:spChg chg="add mod">
          <ac:chgData name="Viktor Vad" userId="9c1be280435e7310" providerId="LiveId" clId="{23565C06-DA75-4E93-9A3F-D4674BC0F37D}" dt="2023-04-17T10:48:31.416" v="292" actId="2085"/>
          <ac:spMkLst>
            <pc:docMk/>
            <pc:sldMk cId="2990418764" sldId="272"/>
            <ac:spMk id="31" creationId="{06A2A45F-B33B-5EB1-8660-CC5E7F0B2B25}"/>
          </ac:spMkLst>
        </pc:spChg>
        <pc:spChg chg="add mod">
          <ac:chgData name="Viktor Vad" userId="9c1be280435e7310" providerId="LiveId" clId="{23565C06-DA75-4E93-9A3F-D4674BC0F37D}" dt="2023-04-17T10:48:31.416" v="292" actId="2085"/>
          <ac:spMkLst>
            <pc:docMk/>
            <pc:sldMk cId="2990418764" sldId="272"/>
            <ac:spMk id="32" creationId="{FA12861B-2B0F-1B30-F6B1-850CAF154690}"/>
          </ac:spMkLst>
        </pc:spChg>
        <pc:spChg chg="add mod">
          <ac:chgData name="Viktor Vad" userId="9c1be280435e7310" providerId="LiveId" clId="{23565C06-DA75-4E93-9A3F-D4674BC0F37D}" dt="2023-04-17T10:48:31.416" v="292" actId="2085"/>
          <ac:spMkLst>
            <pc:docMk/>
            <pc:sldMk cId="2990418764" sldId="272"/>
            <ac:spMk id="34" creationId="{A655AC70-3D51-BA15-538E-31EA102963C1}"/>
          </ac:spMkLst>
        </pc:spChg>
        <pc:spChg chg="add mod">
          <ac:chgData name="Viktor Vad" userId="9c1be280435e7310" providerId="LiveId" clId="{23565C06-DA75-4E93-9A3F-D4674BC0F37D}" dt="2023-04-17T10:48:44.727" v="299" actId="1037"/>
          <ac:spMkLst>
            <pc:docMk/>
            <pc:sldMk cId="2990418764" sldId="272"/>
            <ac:spMk id="35" creationId="{17B015FC-9559-6B54-D71E-E35D55ABE5E3}"/>
          </ac:spMkLst>
        </pc:spChg>
        <pc:spChg chg="add mod">
          <ac:chgData name="Viktor Vad" userId="9c1be280435e7310" providerId="LiveId" clId="{23565C06-DA75-4E93-9A3F-D4674BC0F37D}" dt="2023-04-17T10:48:47.421" v="302" actId="1037"/>
          <ac:spMkLst>
            <pc:docMk/>
            <pc:sldMk cId="2990418764" sldId="272"/>
            <ac:spMk id="36" creationId="{4FCF7F4C-8D1A-D18A-C7BD-B6882687346A}"/>
          </ac:spMkLst>
        </pc:spChg>
        <pc:spChg chg="add mod">
          <ac:chgData name="Viktor Vad" userId="9c1be280435e7310" providerId="LiveId" clId="{23565C06-DA75-4E93-9A3F-D4674BC0F37D}" dt="2023-04-17T10:48:53.039" v="308" actId="1035"/>
          <ac:spMkLst>
            <pc:docMk/>
            <pc:sldMk cId="2990418764" sldId="272"/>
            <ac:spMk id="38" creationId="{BE0A269A-C843-D946-7570-69BFF0F24576}"/>
          </ac:spMkLst>
        </pc:spChg>
        <pc:spChg chg="add mod">
          <ac:chgData name="Viktor Vad" userId="9c1be280435e7310" providerId="LiveId" clId="{23565C06-DA75-4E93-9A3F-D4674BC0F37D}" dt="2023-04-17T10:48:50.246" v="306" actId="1037"/>
          <ac:spMkLst>
            <pc:docMk/>
            <pc:sldMk cId="2990418764" sldId="272"/>
            <ac:spMk id="39" creationId="{8CA6181B-29CD-023A-0E83-1221205DA425}"/>
          </ac:spMkLst>
        </pc:spChg>
        <pc:spChg chg="del">
          <ac:chgData name="Viktor Vad" userId="9c1be280435e7310" providerId="LiveId" clId="{23565C06-DA75-4E93-9A3F-D4674BC0F37D}" dt="2023-04-17T10:28:58.874" v="219" actId="478"/>
          <ac:spMkLst>
            <pc:docMk/>
            <pc:sldMk cId="2990418764" sldId="272"/>
            <ac:spMk id="40" creationId="{67DE0F5D-78DE-7A2E-FB52-F8D7F1320119}"/>
          </ac:spMkLst>
        </pc:spChg>
        <pc:spChg chg="del mod">
          <ac:chgData name="Viktor Vad" userId="9c1be280435e7310" providerId="LiveId" clId="{23565C06-DA75-4E93-9A3F-D4674BC0F37D}" dt="2023-04-17T10:23:30.524" v="143" actId="478"/>
          <ac:spMkLst>
            <pc:docMk/>
            <pc:sldMk cId="2990418764" sldId="272"/>
            <ac:spMk id="41" creationId="{E8464189-0F7B-BE51-39D7-B38031DE8968}"/>
          </ac:spMkLst>
        </pc:spChg>
        <pc:spChg chg="add mod">
          <ac:chgData name="Viktor Vad" userId="9c1be280435e7310" providerId="LiveId" clId="{23565C06-DA75-4E93-9A3F-D4674BC0F37D}" dt="2023-04-17T10:28:18.425" v="195" actId="14100"/>
          <ac:spMkLst>
            <pc:docMk/>
            <pc:sldMk cId="2990418764" sldId="272"/>
            <ac:spMk id="42" creationId="{2067F295-434B-FA86-9BD4-21E9EAF82330}"/>
          </ac:spMkLst>
        </pc:spChg>
        <pc:spChg chg="add mod">
          <ac:chgData name="Viktor Vad" userId="9c1be280435e7310" providerId="LiveId" clId="{23565C06-DA75-4E93-9A3F-D4674BC0F37D}" dt="2023-04-17T10:29:46.735" v="261" actId="1076"/>
          <ac:spMkLst>
            <pc:docMk/>
            <pc:sldMk cId="2990418764" sldId="272"/>
            <ac:spMk id="49" creationId="{5CC3FBE1-D166-B17E-94EB-B0946601EC13}"/>
          </ac:spMkLst>
        </pc:spChg>
        <pc:spChg chg="add mod">
          <ac:chgData name="Viktor Vad" userId="9c1be280435e7310" providerId="LiveId" clId="{23565C06-DA75-4E93-9A3F-D4674BC0F37D}" dt="2023-04-17T10:29:51.692" v="265" actId="20577"/>
          <ac:spMkLst>
            <pc:docMk/>
            <pc:sldMk cId="2990418764" sldId="272"/>
            <ac:spMk id="50" creationId="{DA97DC89-BBFF-4982-C76C-11BD686720B4}"/>
          </ac:spMkLst>
        </pc:spChg>
        <pc:spChg chg="add mod">
          <ac:chgData name="Viktor Vad" userId="9c1be280435e7310" providerId="LiveId" clId="{23565C06-DA75-4E93-9A3F-D4674BC0F37D}" dt="2023-04-17T10:30:05.042" v="270" actId="20577"/>
          <ac:spMkLst>
            <pc:docMk/>
            <pc:sldMk cId="2990418764" sldId="272"/>
            <ac:spMk id="51" creationId="{ED4E8166-0D01-F6EF-569F-D9D2582C54E9}"/>
          </ac:spMkLst>
        </pc:spChg>
        <pc:spChg chg="add mod">
          <ac:chgData name="Viktor Vad" userId="9c1be280435e7310" providerId="LiveId" clId="{23565C06-DA75-4E93-9A3F-D4674BC0F37D}" dt="2023-04-17T10:30:13.507" v="276" actId="20577"/>
          <ac:spMkLst>
            <pc:docMk/>
            <pc:sldMk cId="2990418764" sldId="272"/>
            <ac:spMk id="52" creationId="{5807D1C8-4A00-C57C-6A2B-6920B1A04056}"/>
          </ac:spMkLst>
        </pc:spChg>
        <pc:graphicFrameChg chg="del modGraphic">
          <ac:chgData name="Viktor Vad" userId="9c1be280435e7310" providerId="LiveId" clId="{23565C06-DA75-4E93-9A3F-D4674BC0F37D}" dt="2023-04-17T10:23:00.638" v="46" actId="478"/>
          <ac:graphicFrameMkLst>
            <pc:docMk/>
            <pc:sldMk cId="2990418764" sldId="272"/>
            <ac:graphicFrameMk id="44" creationId="{003621A1-8303-3CA2-1812-9F8A577BD224}"/>
          </ac:graphicFrameMkLst>
        </pc:graphicFrameChg>
        <pc:cxnChg chg="mod">
          <ac:chgData name="Viktor Vad" userId="9c1be280435e7310" providerId="LiveId" clId="{23565C06-DA75-4E93-9A3F-D4674BC0F37D}" dt="2023-04-17T10:29:03.673" v="249" actId="1036"/>
          <ac:cxnSpMkLst>
            <pc:docMk/>
            <pc:sldMk cId="2990418764" sldId="272"/>
            <ac:cxnSpMk id="4" creationId="{33D6357D-FEAE-148F-F34E-DBC18EADDC53}"/>
          </ac:cxnSpMkLst>
        </pc:cxnChg>
        <pc:cxnChg chg="mod">
          <ac:chgData name="Viktor Vad" userId="9c1be280435e7310" providerId="LiveId" clId="{23565C06-DA75-4E93-9A3F-D4674BC0F37D}" dt="2023-04-17T10:29:03.673" v="249" actId="1036"/>
          <ac:cxnSpMkLst>
            <pc:docMk/>
            <pc:sldMk cId="2990418764" sldId="272"/>
            <ac:cxnSpMk id="5" creationId="{ECEBC89E-EF2B-2EA8-ADEE-2A828C494E0E}"/>
          </ac:cxnSpMkLst>
        </pc:cxnChg>
        <pc:cxnChg chg="mod">
          <ac:chgData name="Viktor Vad" userId="9c1be280435e7310" providerId="LiveId" clId="{23565C06-DA75-4E93-9A3F-D4674BC0F37D}" dt="2023-04-17T10:29:03.673" v="249" actId="1036"/>
          <ac:cxnSpMkLst>
            <pc:docMk/>
            <pc:sldMk cId="2990418764" sldId="272"/>
            <ac:cxnSpMk id="6" creationId="{30E31372-AC3D-A06E-806F-A4D3C6B394D7}"/>
          </ac:cxnSpMkLst>
        </pc:cxnChg>
        <pc:cxnChg chg="add mod">
          <ac:chgData name="Viktor Vad" userId="9c1be280435e7310" providerId="LiveId" clId="{23565C06-DA75-4E93-9A3F-D4674BC0F37D}" dt="2023-04-17T10:29:03.673" v="249" actId="1036"/>
          <ac:cxnSpMkLst>
            <pc:docMk/>
            <pc:sldMk cId="2990418764" sldId="272"/>
            <ac:cxnSpMk id="7" creationId="{CCD9E658-DC87-ED4A-3205-29F11927BD8B}"/>
          </ac:cxnSpMkLst>
        </pc:cxnChg>
        <pc:cxnChg chg="del mod">
          <ac:chgData name="Viktor Vad" userId="9c1be280435e7310" providerId="LiveId" clId="{23565C06-DA75-4E93-9A3F-D4674BC0F37D}" dt="2023-04-17T10:24:02.323" v="150" actId="478"/>
          <ac:cxnSpMkLst>
            <pc:docMk/>
            <pc:sldMk cId="2990418764" sldId="272"/>
            <ac:cxnSpMk id="8" creationId="{AC1D5A08-7B80-91ED-3FA8-42CA773261D8}"/>
          </ac:cxnSpMkLst>
        </pc:cxnChg>
        <pc:cxnChg chg="mod">
          <ac:chgData name="Viktor Vad" userId="9c1be280435e7310" providerId="LiveId" clId="{23565C06-DA75-4E93-9A3F-D4674BC0F37D}" dt="2023-04-17T10:29:03.673" v="249" actId="1036"/>
          <ac:cxnSpMkLst>
            <pc:docMk/>
            <pc:sldMk cId="2990418764" sldId="272"/>
            <ac:cxnSpMk id="9" creationId="{4E87F8C5-AEBE-0256-853D-498CFF6B8C07}"/>
          </ac:cxnSpMkLst>
        </pc:cxnChg>
        <pc:cxnChg chg="mod">
          <ac:chgData name="Viktor Vad" userId="9c1be280435e7310" providerId="LiveId" clId="{23565C06-DA75-4E93-9A3F-D4674BC0F37D}" dt="2023-04-17T10:29:03.673" v="249" actId="1036"/>
          <ac:cxnSpMkLst>
            <pc:docMk/>
            <pc:sldMk cId="2990418764" sldId="272"/>
            <ac:cxnSpMk id="10" creationId="{0DC82CF4-62F0-71FF-DC20-7ABE877A7B77}"/>
          </ac:cxnSpMkLst>
        </pc:cxnChg>
        <pc:cxnChg chg="del mod">
          <ac:chgData name="Viktor Vad" userId="9c1be280435e7310" providerId="LiveId" clId="{23565C06-DA75-4E93-9A3F-D4674BC0F37D}" dt="2023-04-17T10:24:02.323" v="150" actId="478"/>
          <ac:cxnSpMkLst>
            <pc:docMk/>
            <pc:sldMk cId="2990418764" sldId="272"/>
            <ac:cxnSpMk id="11" creationId="{783DF91D-3487-9475-268E-59FA9C88CA8E}"/>
          </ac:cxnSpMkLst>
        </pc:cxnChg>
        <pc:cxnChg chg="del mod">
          <ac:chgData name="Viktor Vad" userId="9c1be280435e7310" providerId="LiveId" clId="{23565C06-DA75-4E93-9A3F-D4674BC0F37D}" dt="2023-04-17T10:23:52.673" v="149" actId="478"/>
          <ac:cxnSpMkLst>
            <pc:docMk/>
            <pc:sldMk cId="2990418764" sldId="272"/>
            <ac:cxnSpMk id="16" creationId="{7698B8CA-64B8-B99E-07FD-8F6B00820BCB}"/>
          </ac:cxnSpMkLst>
        </pc:cxnChg>
        <pc:cxnChg chg="add mod">
          <ac:chgData name="Viktor Vad" userId="9c1be280435e7310" providerId="LiveId" clId="{23565C06-DA75-4E93-9A3F-D4674BC0F37D}" dt="2023-04-17T10:29:03.673" v="249" actId="1036"/>
          <ac:cxnSpMkLst>
            <pc:docMk/>
            <pc:sldMk cId="2990418764" sldId="272"/>
            <ac:cxnSpMk id="17" creationId="{E479FF19-9412-601A-B80C-39C922C3A23C}"/>
          </ac:cxnSpMkLst>
        </pc:cxnChg>
        <pc:cxnChg chg="add mod">
          <ac:chgData name="Viktor Vad" userId="9c1be280435e7310" providerId="LiveId" clId="{23565C06-DA75-4E93-9A3F-D4674BC0F37D}" dt="2023-04-17T10:29:03.673" v="249" actId="1036"/>
          <ac:cxnSpMkLst>
            <pc:docMk/>
            <pc:sldMk cId="2990418764" sldId="272"/>
            <ac:cxnSpMk id="22" creationId="{99452FEC-BE56-893C-BDFD-E52999FE94AF}"/>
          </ac:cxnSpMkLst>
        </pc:cxnChg>
        <pc:cxnChg chg="mod">
          <ac:chgData name="Viktor Vad" userId="9c1be280435e7310" providerId="LiveId" clId="{23565C06-DA75-4E93-9A3F-D4674BC0F37D}" dt="2023-04-17T10:29:03.673" v="249" actId="1036"/>
          <ac:cxnSpMkLst>
            <pc:docMk/>
            <pc:sldMk cId="2990418764" sldId="272"/>
            <ac:cxnSpMk id="25" creationId="{AB15D813-63A4-1CC0-F4C4-502653E8CBE9}"/>
          </ac:cxnSpMkLst>
        </pc:cxnChg>
        <pc:cxnChg chg="del mod">
          <ac:chgData name="Viktor Vad" userId="9c1be280435e7310" providerId="LiveId" clId="{23565C06-DA75-4E93-9A3F-D4674BC0F37D}" dt="2023-04-17T10:24:02.323" v="150" actId="478"/>
          <ac:cxnSpMkLst>
            <pc:docMk/>
            <pc:sldMk cId="2990418764" sldId="272"/>
            <ac:cxnSpMk id="28" creationId="{4262BA90-FDC9-9A98-65C2-FAE723B68FED}"/>
          </ac:cxnSpMkLst>
        </pc:cxnChg>
        <pc:cxnChg chg="mod">
          <ac:chgData name="Viktor Vad" userId="9c1be280435e7310" providerId="LiveId" clId="{23565C06-DA75-4E93-9A3F-D4674BC0F37D}" dt="2023-04-17T10:29:03.673" v="249" actId="1036"/>
          <ac:cxnSpMkLst>
            <pc:docMk/>
            <pc:sldMk cId="2990418764" sldId="272"/>
            <ac:cxnSpMk id="33" creationId="{4F196306-5648-5895-9DFF-CF6AB24F1F67}"/>
          </ac:cxnSpMkLst>
        </pc:cxnChg>
        <pc:cxnChg chg="mod">
          <ac:chgData name="Viktor Vad" userId="9c1be280435e7310" providerId="LiveId" clId="{23565C06-DA75-4E93-9A3F-D4674BC0F37D}" dt="2023-04-17T10:29:03.673" v="249" actId="1036"/>
          <ac:cxnSpMkLst>
            <pc:docMk/>
            <pc:sldMk cId="2990418764" sldId="272"/>
            <ac:cxnSpMk id="37" creationId="{1D49FCE5-BC02-2A3C-B8B1-7E0333B25820}"/>
          </ac:cxnSpMkLst>
        </pc:cxnChg>
        <pc:cxnChg chg="add">
          <ac:chgData name="Viktor Vad" userId="9c1be280435e7310" providerId="LiveId" clId="{23565C06-DA75-4E93-9A3F-D4674BC0F37D}" dt="2023-04-17T10:28:25.397" v="196" actId="11529"/>
          <ac:cxnSpMkLst>
            <pc:docMk/>
            <pc:sldMk cId="2990418764" sldId="272"/>
            <ac:cxnSpMk id="45" creationId="{9D08E402-1BA8-E42B-3065-9BC0945B4363}"/>
          </ac:cxnSpMkLst>
        </pc:cxnChg>
        <pc:cxnChg chg="add mod">
          <ac:chgData name="Viktor Vad" userId="9c1be280435e7310" providerId="LiveId" clId="{23565C06-DA75-4E93-9A3F-D4674BC0F37D}" dt="2023-04-17T10:28:34.789" v="199" actId="14100"/>
          <ac:cxnSpMkLst>
            <pc:docMk/>
            <pc:sldMk cId="2990418764" sldId="272"/>
            <ac:cxnSpMk id="46" creationId="{FC223802-42E3-DAB1-B905-517E987E96E6}"/>
          </ac:cxnSpMkLst>
        </pc:cxnChg>
        <pc:cxnChg chg="add mod">
          <ac:chgData name="Viktor Vad" userId="9c1be280435e7310" providerId="LiveId" clId="{23565C06-DA75-4E93-9A3F-D4674BC0F37D}" dt="2023-04-17T10:48:03.830" v="284" actId="14100"/>
          <ac:cxnSpMkLst>
            <pc:docMk/>
            <pc:sldMk cId="2990418764" sldId="272"/>
            <ac:cxnSpMk id="54" creationId="{5B3F544B-79F0-714D-4D2F-11E544F17E2E}"/>
          </ac:cxnSpMkLst>
        </pc:cxnChg>
        <pc:cxnChg chg="add mod">
          <ac:chgData name="Viktor Vad" userId="9c1be280435e7310" providerId="LiveId" clId="{23565C06-DA75-4E93-9A3F-D4674BC0F37D}" dt="2023-04-17T10:47:54.967" v="283" actId="14100"/>
          <ac:cxnSpMkLst>
            <pc:docMk/>
            <pc:sldMk cId="2990418764" sldId="272"/>
            <ac:cxnSpMk id="56" creationId="{D189CFCF-AF29-00A1-D688-39E238F49CE5}"/>
          </ac:cxnSpMkLst>
        </pc:cxnChg>
        <pc:cxnChg chg="add mod">
          <ac:chgData name="Viktor Vad" userId="9c1be280435e7310" providerId="LiveId" clId="{23565C06-DA75-4E93-9A3F-D4674BC0F37D}" dt="2023-04-17T10:48:20.885" v="291" actId="1036"/>
          <ac:cxnSpMkLst>
            <pc:docMk/>
            <pc:sldMk cId="2990418764" sldId="272"/>
            <ac:cxnSpMk id="60" creationId="{C5E00921-8AC9-F71A-EB83-6142D6E13233}"/>
          </ac:cxnSpMkLst>
        </pc:cxnChg>
        <pc:cxnChg chg="add mod">
          <ac:chgData name="Viktor Vad" userId="9c1be280435e7310" providerId="LiveId" clId="{23565C06-DA75-4E93-9A3F-D4674BC0F37D}" dt="2023-04-17T10:49:23.962" v="310" actId="208"/>
          <ac:cxnSpMkLst>
            <pc:docMk/>
            <pc:sldMk cId="2990418764" sldId="272"/>
            <ac:cxnSpMk id="65" creationId="{2AF2FCD7-C6C0-08BF-9917-EEDF144683F5}"/>
          </ac:cxnSpMkLst>
        </pc:cxnChg>
        <pc:cxnChg chg="add mod">
          <ac:chgData name="Viktor Vad" userId="9c1be280435e7310" providerId="LiveId" clId="{23565C06-DA75-4E93-9A3F-D4674BC0F37D}" dt="2023-04-17T10:49:34.370" v="313" actId="14100"/>
          <ac:cxnSpMkLst>
            <pc:docMk/>
            <pc:sldMk cId="2990418764" sldId="272"/>
            <ac:cxnSpMk id="66" creationId="{1DEA0767-4987-1612-ECBA-0FA9778F38B4}"/>
          </ac:cxnSpMkLst>
        </pc:cxnChg>
        <pc:cxnChg chg="add mod">
          <ac:chgData name="Viktor Vad" userId="9c1be280435e7310" providerId="LiveId" clId="{23565C06-DA75-4E93-9A3F-D4674BC0F37D}" dt="2023-04-17T10:49:41.976" v="316" actId="14100"/>
          <ac:cxnSpMkLst>
            <pc:docMk/>
            <pc:sldMk cId="2990418764" sldId="272"/>
            <ac:cxnSpMk id="69" creationId="{9FC40FDF-2E5B-8530-2C88-B52BE134B530}"/>
          </ac:cxnSpMkLst>
        </pc:cxnChg>
        <pc:cxnChg chg="add mod">
          <ac:chgData name="Viktor Vad" userId="9c1be280435e7310" providerId="LiveId" clId="{23565C06-DA75-4E93-9A3F-D4674BC0F37D}" dt="2023-04-17T10:52:36.274" v="404" actId="1076"/>
          <ac:cxnSpMkLst>
            <pc:docMk/>
            <pc:sldMk cId="2990418764" sldId="272"/>
            <ac:cxnSpMk id="72" creationId="{AB83AAA2-0E6F-ED40-5B00-F9179F4FA47C}"/>
          </ac:cxnSpMkLst>
        </pc:cxnChg>
        <pc:cxnChg chg="add mod">
          <ac:chgData name="Viktor Vad" userId="9c1be280435e7310" providerId="LiveId" clId="{23565C06-DA75-4E93-9A3F-D4674BC0F37D}" dt="2023-04-17T10:52:36.274" v="404" actId="1076"/>
          <ac:cxnSpMkLst>
            <pc:docMk/>
            <pc:sldMk cId="2990418764" sldId="272"/>
            <ac:cxnSpMk id="73" creationId="{C65E5383-CEB7-EB38-4F30-4C91A2B484B6}"/>
          </ac:cxnSpMkLst>
        </pc:cxnChg>
        <pc:cxnChg chg="add mod">
          <ac:chgData name="Viktor Vad" userId="9c1be280435e7310" providerId="LiveId" clId="{23565C06-DA75-4E93-9A3F-D4674BC0F37D}" dt="2023-04-17T10:52:36.274" v="404" actId="1076"/>
          <ac:cxnSpMkLst>
            <pc:docMk/>
            <pc:sldMk cId="2990418764" sldId="272"/>
            <ac:cxnSpMk id="74" creationId="{AFA86B5B-719A-064E-9DFD-39DFD083965B}"/>
          </ac:cxnSpMkLst>
        </pc:cxnChg>
      </pc:sldChg>
      <pc:sldChg chg="addSp delSp modSp add mod delAnim modAnim">
        <pc:chgData name="Viktor Vad" userId="9c1be280435e7310" providerId="LiveId" clId="{23565C06-DA75-4E93-9A3F-D4674BC0F37D}" dt="2023-04-17T10:57:26.928" v="435"/>
        <pc:sldMkLst>
          <pc:docMk/>
          <pc:sldMk cId="2468329236" sldId="273"/>
        </pc:sldMkLst>
        <pc:spChg chg="add mod">
          <ac:chgData name="Viktor Vad" userId="9c1be280435e7310" providerId="LiveId" clId="{23565C06-DA75-4E93-9A3F-D4674BC0F37D}" dt="2023-04-17T10:55:58.180" v="416" actId="207"/>
          <ac:spMkLst>
            <pc:docMk/>
            <pc:sldMk cId="2468329236" sldId="273"/>
            <ac:spMk id="3" creationId="{492089AA-3D3E-18AC-E056-7CA5F5336CA1}"/>
          </ac:spMkLst>
        </pc:spChg>
        <pc:spChg chg="add mod">
          <ac:chgData name="Viktor Vad" userId="9c1be280435e7310" providerId="LiveId" clId="{23565C06-DA75-4E93-9A3F-D4674BC0F37D}" dt="2023-04-17T10:57:01.474" v="433" actId="1076"/>
          <ac:spMkLst>
            <pc:docMk/>
            <pc:sldMk cId="2468329236" sldId="273"/>
            <ac:spMk id="15" creationId="{AF6802A8-5C8A-1432-01D3-E436F54F0B32}"/>
          </ac:spMkLst>
        </pc:spChg>
        <pc:cxnChg chg="add del mod">
          <ac:chgData name="Viktor Vad" userId="9c1be280435e7310" providerId="LiveId" clId="{23565C06-DA75-4E93-9A3F-D4674BC0F37D}" dt="2023-04-17T10:56:27.963" v="418" actId="478"/>
          <ac:cxnSpMkLst>
            <pc:docMk/>
            <pc:sldMk cId="2468329236" sldId="273"/>
            <ac:cxnSpMk id="11" creationId="{DBE06CFA-CB73-8A6D-7F42-45C410823086}"/>
          </ac:cxnSpMkLst>
        </pc:cxnChg>
        <pc:cxnChg chg="add mod">
          <ac:chgData name="Viktor Vad" userId="9c1be280435e7310" providerId="LiveId" clId="{23565C06-DA75-4E93-9A3F-D4674BC0F37D}" dt="2023-04-17T10:56:37.014" v="422" actId="14100"/>
          <ac:cxnSpMkLst>
            <pc:docMk/>
            <pc:sldMk cId="2468329236" sldId="273"/>
            <ac:cxnSpMk id="12" creationId="{C8F0CAE7-8770-905A-FC9D-E7EEC5FFB7FE}"/>
          </ac:cxnSpMkLst>
        </pc:cxnChg>
        <pc:cxnChg chg="del">
          <ac:chgData name="Viktor Vad" userId="9c1be280435e7310" providerId="LiveId" clId="{23565C06-DA75-4E93-9A3F-D4674BC0F37D}" dt="2023-04-17T10:55:17.506" v="412" actId="478"/>
          <ac:cxnSpMkLst>
            <pc:docMk/>
            <pc:sldMk cId="2468329236" sldId="273"/>
            <ac:cxnSpMk id="65" creationId="{2AF2FCD7-C6C0-08BF-9917-EEDF144683F5}"/>
          </ac:cxnSpMkLst>
        </pc:cxnChg>
        <pc:cxnChg chg="del">
          <ac:chgData name="Viktor Vad" userId="9c1be280435e7310" providerId="LiveId" clId="{23565C06-DA75-4E93-9A3F-D4674BC0F37D}" dt="2023-04-17T10:55:17.506" v="412" actId="478"/>
          <ac:cxnSpMkLst>
            <pc:docMk/>
            <pc:sldMk cId="2468329236" sldId="273"/>
            <ac:cxnSpMk id="66" creationId="{1DEA0767-4987-1612-ECBA-0FA9778F38B4}"/>
          </ac:cxnSpMkLst>
        </pc:cxnChg>
        <pc:cxnChg chg="del">
          <ac:chgData name="Viktor Vad" userId="9c1be280435e7310" providerId="LiveId" clId="{23565C06-DA75-4E93-9A3F-D4674BC0F37D}" dt="2023-04-17T10:55:17.506" v="412" actId="478"/>
          <ac:cxnSpMkLst>
            <pc:docMk/>
            <pc:sldMk cId="2468329236" sldId="273"/>
            <ac:cxnSpMk id="69" creationId="{9FC40FDF-2E5B-8530-2C88-B52BE134B530}"/>
          </ac:cxnSpMkLst>
        </pc:cxnChg>
      </pc:sldChg>
      <pc:sldChg chg="del">
        <pc:chgData name="Viktor Vad" userId="9c1be280435e7310" providerId="LiveId" clId="{23565C06-DA75-4E93-9A3F-D4674BC0F37D}" dt="2023-04-17T10:10:57.550" v="10" actId="47"/>
        <pc:sldMkLst>
          <pc:docMk/>
          <pc:sldMk cId="2490131769" sldId="273"/>
        </pc:sldMkLst>
      </pc:sldChg>
      <pc:sldChg chg="new del">
        <pc:chgData name="Viktor Vad" userId="9c1be280435e7310" providerId="LiveId" clId="{23565C06-DA75-4E93-9A3F-D4674BC0F37D}" dt="2023-04-17T10:54:46.801" v="410" actId="47"/>
        <pc:sldMkLst>
          <pc:docMk/>
          <pc:sldMk cId="3823636164" sldId="273"/>
        </pc:sldMkLst>
      </pc:sldChg>
      <pc:sldChg chg="addSp delSp modSp add mod delAnim modAnim">
        <pc:chgData name="Viktor Vad" userId="9c1be280435e7310" providerId="LiveId" clId="{23565C06-DA75-4E93-9A3F-D4674BC0F37D}" dt="2023-04-17T11:05:24.568" v="517"/>
        <pc:sldMkLst>
          <pc:docMk/>
          <pc:sldMk cId="1266070452" sldId="274"/>
        </pc:sldMkLst>
        <pc:spChg chg="del">
          <ac:chgData name="Viktor Vad" userId="9c1be280435e7310" providerId="LiveId" clId="{23565C06-DA75-4E93-9A3F-D4674BC0F37D}" dt="2023-04-17T11:01:53.354" v="438" actId="478"/>
          <ac:spMkLst>
            <pc:docMk/>
            <pc:sldMk cId="1266070452" sldId="274"/>
            <ac:spMk id="15" creationId="{AF6802A8-5C8A-1432-01D3-E436F54F0B32}"/>
          </ac:spMkLst>
        </pc:spChg>
        <pc:spChg chg="mod">
          <ac:chgData name="Viktor Vad" userId="9c1be280435e7310" providerId="LiveId" clId="{23565C06-DA75-4E93-9A3F-D4674BC0F37D}" dt="2023-04-17T11:03:35.387" v="450" actId="1076"/>
          <ac:spMkLst>
            <pc:docMk/>
            <pc:sldMk cId="1266070452" sldId="274"/>
            <ac:spMk id="26" creationId="{58A15164-541A-DF89-5A1F-4D1AEABBE2B9}"/>
          </ac:spMkLst>
        </pc:spChg>
        <pc:spChg chg="add mod">
          <ac:chgData name="Viktor Vad" userId="9c1be280435e7310" providerId="LiveId" clId="{23565C06-DA75-4E93-9A3F-D4674BC0F37D}" dt="2023-04-17T11:04:09.144" v="511" actId="1076"/>
          <ac:spMkLst>
            <pc:docMk/>
            <pc:sldMk cId="1266070452" sldId="274"/>
            <ac:spMk id="43" creationId="{52ACFC6B-EBC6-2E26-E9B0-BC8DF3BE8E2A}"/>
          </ac:spMkLst>
        </pc:spChg>
        <pc:spChg chg="add mod">
          <ac:chgData name="Viktor Vad" userId="9c1be280435e7310" providerId="LiveId" clId="{23565C06-DA75-4E93-9A3F-D4674BC0F37D}" dt="2023-04-17T11:04:49.218" v="515" actId="1076"/>
          <ac:spMkLst>
            <pc:docMk/>
            <pc:sldMk cId="1266070452" sldId="274"/>
            <ac:spMk id="44" creationId="{09FB712D-B0E4-CDB6-68B6-151D186EC7D9}"/>
          </ac:spMkLst>
        </pc:spChg>
        <pc:grpChg chg="add mod">
          <ac:chgData name="Viktor Vad" userId="9c1be280435e7310" providerId="LiveId" clId="{23565C06-DA75-4E93-9A3F-D4674BC0F37D}" dt="2023-04-17T11:03:35.387" v="450" actId="1076"/>
          <ac:grpSpMkLst>
            <pc:docMk/>
            <pc:sldMk cId="1266070452" sldId="274"/>
            <ac:grpSpMk id="23" creationId="{384F7C5D-B0E1-F624-5246-6E0F658C315B}"/>
          </ac:grpSpMkLst>
        </pc:grpChg>
        <pc:picChg chg="mod">
          <ac:chgData name="Viktor Vad" userId="9c1be280435e7310" providerId="LiveId" clId="{23565C06-DA75-4E93-9A3F-D4674BC0F37D}" dt="2023-04-17T11:03:35.387" v="450" actId="1076"/>
          <ac:picMkLst>
            <pc:docMk/>
            <pc:sldMk cId="1266070452" sldId="274"/>
            <ac:picMk id="24" creationId="{0D8397B8-F3C1-684E-043E-4CC4BB42A455}"/>
          </ac:picMkLst>
        </pc:picChg>
        <pc:cxnChg chg="add mod">
          <ac:chgData name="Viktor Vad" userId="9c1be280435e7310" providerId="LiveId" clId="{23565C06-DA75-4E93-9A3F-D4674BC0F37D}" dt="2023-04-17T11:02:18.582" v="441" actId="208"/>
          <ac:cxnSpMkLst>
            <pc:docMk/>
            <pc:sldMk cId="1266070452" sldId="274"/>
            <ac:cxnSpMk id="11" creationId="{4867A891-7893-76E8-2F3B-BF21084B385F}"/>
          </ac:cxnSpMkLst>
        </pc:cxnChg>
        <pc:cxnChg chg="del mod">
          <ac:chgData name="Viktor Vad" userId="9c1be280435e7310" providerId="LiveId" clId="{23565C06-DA75-4E93-9A3F-D4674BC0F37D}" dt="2023-04-17T11:01:49.063" v="437" actId="478"/>
          <ac:cxnSpMkLst>
            <pc:docMk/>
            <pc:sldMk cId="1266070452" sldId="274"/>
            <ac:cxnSpMk id="12" creationId="{C8F0CAE7-8770-905A-FC9D-E7EEC5FFB7FE}"/>
          </ac:cxnSpMkLst>
        </pc:cxnChg>
        <pc:cxnChg chg="add mod">
          <ac:chgData name="Viktor Vad" userId="9c1be280435e7310" providerId="LiveId" clId="{23565C06-DA75-4E93-9A3F-D4674BC0F37D}" dt="2023-04-17T11:02:25.963" v="444" actId="14100"/>
          <ac:cxnSpMkLst>
            <pc:docMk/>
            <pc:sldMk cId="1266070452" sldId="274"/>
            <ac:cxnSpMk id="13" creationId="{CC4A0134-B792-3F06-48B1-BD5C4D53D852}"/>
          </ac:cxnSpMkLst>
        </pc:cxnChg>
        <pc:cxnChg chg="add mod">
          <ac:chgData name="Viktor Vad" userId="9c1be280435e7310" providerId="LiveId" clId="{23565C06-DA75-4E93-9A3F-D4674BC0F37D}" dt="2023-04-17T11:02:34.052" v="448" actId="14100"/>
          <ac:cxnSpMkLst>
            <pc:docMk/>
            <pc:sldMk cId="1266070452" sldId="274"/>
            <ac:cxnSpMk id="18" creationId="{89E42997-F52B-67FE-4029-6EA699F579B8}"/>
          </ac:cxnSpMkLst>
        </pc:cxnChg>
        <pc:cxnChg chg="mod">
          <ac:chgData name="Viktor Vad" userId="9c1be280435e7310" providerId="LiveId" clId="{23565C06-DA75-4E93-9A3F-D4674BC0F37D}" dt="2023-04-17T11:03:35.387" v="450" actId="1076"/>
          <ac:cxnSpMkLst>
            <pc:docMk/>
            <pc:sldMk cId="1266070452" sldId="274"/>
            <ac:cxnSpMk id="27" creationId="{AD4BAD74-0E21-BBEA-9B02-5D09353A3BE8}"/>
          </ac:cxnSpMkLst>
        </pc:cxnChg>
        <pc:cxnChg chg="mod">
          <ac:chgData name="Viktor Vad" userId="9c1be280435e7310" providerId="LiveId" clId="{23565C06-DA75-4E93-9A3F-D4674BC0F37D}" dt="2023-04-17T11:03:35.387" v="450" actId="1076"/>
          <ac:cxnSpMkLst>
            <pc:docMk/>
            <pc:sldMk cId="1266070452" sldId="274"/>
            <ac:cxnSpMk id="28" creationId="{65BA2D09-3B32-6158-3ED2-38B3416A4030}"/>
          </ac:cxnSpMkLst>
        </pc:cxnChg>
        <pc:cxnChg chg="mod">
          <ac:chgData name="Viktor Vad" userId="9c1be280435e7310" providerId="LiveId" clId="{23565C06-DA75-4E93-9A3F-D4674BC0F37D}" dt="2023-04-17T11:03:35.387" v="450" actId="1076"/>
          <ac:cxnSpMkLst>
            <pc:docMk/>
            <pc:sldMk cId="1266070452" sldId="274"/>
            <ac:cxnSpMk id="29" creationId="{23895DFA-F35B-5B80-B150-A0DB413217A4}"/>
          </ac:cxnSpMkLst>
        </pc:cxnChg>
        <pc:cxnChg chg="add mod">
          <ac:chgData name="Viktor Vad" userId="9c1be280435e7310" providerId="LiveId" clId="{23565C06-DA75-4E93-9A3F-D4674BC0F37D}" dt="2023-04-17T11:03:35.387" v="450" actId="1076"/>
          <ac:cxnSpMkLst>
            <pc:docMk/>
            <pc:sldMk cId="1266070452" sldId="274"/>
            <ac:cxnSpMk id="40" creationId="{C5D1BAE4-69C0-621E-43F8-2CD3E83F2D52}"/>
          </ac:cxnSpMkLst>
        </pc:cxnChg>
        <pc:cxnChg chg="add mod">
          <ac:chgData name="Viktor Vad" userId="9c1be280435e7310" providerId="LiveId" clId="{23565C06-DA75-4E93-9A3F-D4674BC0F37D}" dt="2023-04-17T11:03:35.387" v="450" actId="1076"/>
          <ac:cxnSpMkLst>
            <pc:docMk/>
            <pc:sldMk cId="1266070452" sldId="274"/>
            <ac:cxnSpMk id="41" creationId="{E8EED04F-ACA7-C81C-9C8C-08469CD7CB9A}"/>
          </ac:cxnSpMkLst>
        </pc:cxnChg>
        <pc:cxnChg chg="add mod">
          <ac:chgData name="Viktor Vad" userId="9c1be280435e7310" providerId="LiveId" clId="{23565C06-DA75-4E93-9A3F-D4674BC0F37D}" dt="2023-04-17T11:05:19.470" v="516"/>
          <ac:cxnSpMkLst>
            <pc:docMk/>
            <pc:sldMk cId="1266070452" sldId="274"/>
            <ac:cxnSpMk id="47" creationId="{9B4A46D5-109D-6839-3949-C1FD3BAF2913}"/>
          </ac:cxnSpMkLst>
        </pc:cxnChg>
      </pc:sldChg>
      <pc:sldChg chg="del">
        <pc:chgData name="Viktor Vad" userId="9c1be280435e7310" providerId="LiveId" clId="{23565C06-DA75-4E93-9A3F-D4674BC0F37D}" dt="2023-04-17T10:10:57.550" v="10" actId="47"/>
        <pc:sldMkLst>
          <pc:docMk/>
          <pc:sldMk cId="3788354585" sldId="274"/>
        </pc:sldMkLst>
      </pc:sldChg>
      <pc:sldChg chg="addSp delSp modSp new mod">
        <pc:chgData name="Viktor Vad" userId="9c1be280435e7310" providerId="LiveId" clId="{23565C06-DA75-4E93-9A3F-D4674BC0F37D}" dt="2023-04-17T11:14:10.425" v="659"/>
        <pc:sldMkLst>
          <pc:docMk/>
          <pc:sldMk cId="852530470" sldId="275"/>
        </pc:sldMkLst>
        <pc:spChg chg="mod">
          <ac:chgData name="Viktor Vad" userId="9c1be280435e7310" providerId="LiveId" clId="{23565C06-DA75-4E93-9A3F-D4674BC0F37D}" dt="2023-04-17T11:07:18.004" v="553" actId="20577"/>
          <ac:spMkLst>
            <pc:docMk/>
            <pc:sldMk cId="852530470" sldId="275"/>
            <ac:spMk id="2" creationId="{BAE21399-F828-A9BC-506F-A836E637D557}"/>
          </ac:spMkLst>
        </pc:spChg>
        <pc:spChg chg="del mod">
          <ac:chgData name="Viktor Vad" userId="9c1be280435e7310" providerId="LiveId" clId="{23565C06-DA75-4E93-9A3F-D4674BC0F37D}" dt="2023-04-17T11:07:52.493" v="555" actId="478"/>
          <ac:spMkLst>
            <pc:docMk/>
            <pc:sldMk cId="852530470" sldId="275"/>
            <ac:spMk id="3" creationId="{3BD03066-BBA1-9ED6-75E0-154C13B01143}"/>
          </ac:spMkLst>
        </pc:spChg>
        <pc:spChg chg="add mod">
          <ac:chgData name="Viktor Vad" userId="9c1be280435e7310" providerId="LiveId" clId="{23565C06-DA75-4E93-9A3F-D4674BC0F37D}" dt="2023-04-17T11:10:26.251" v="585" actId="1076"/>
          <ac:spMkLst>
            <pc:docMk/>
            <pc:sldMk cId="852530470" sldId="275"/>
            <ac:spMk id="4" creationId="{78C96C9A-3471-648E-A501-39F45603F27B}"/>
          </ac:spMkLst>
        </pc:spChg>
        <pc:spChg chg="add del mod">
          <ac:chgData name="Viktor Vad" userId="9c1be280435e7310" providerId="LiveId" clId="{23565C06-DA75-4E93-9A3F-D4674BC0F37D}" dt="2023-04-17T11:10:21.829" v="584" actId="478"/>
          <ac:spMkLst>
            <pc:docMk/>
            <pc:sldMk cId="852530470" sldId="275"/>
            <ac:spMk id="5" creationId="{13F4724D-DA4D-7691-01C1-F107FC7EC222}"/>
          </ac:spMkLst>
        </pc:spChg>
        <pc:spChg chg="add del mod">
          <ac:chgData name="Viktor Vad" userId="9c1be280435e7310" providerId="LiveId" clId="{23565C06-DA75-4E93-9A3F-D4674BC0F37D}" dt="2023-04-17T11:10:21.829" v="584" actId="478"/>
          <ac:spMkLst>
            <pc:docMk/>
            <pc:sldMk cId="852530470" sldId="275"/>
            <ac:spMk id="6" creationId="{97F2AA3A-9199-1858-04A2-4280D0A59D07}"/>
          </ac:spMkLst>
        </pc:spChg>
        <pc:spChg chg="add del mod">
          <ac:chgData name="Viktor Vad" userId="9c1be280435e7310" providerId="LiveId" clId="{23565C06-DA75-4E93-9A3F-D4674BC0F37D}" dt="2023-04-17T11:10:21.829" v="584" actId="478"/>
          <ac:spMkLst>
            <pc:docMk/>
            <pc:sldMk cId="852530470" sldId="275"/>
            <ac:spMk id="7" creationId="{76AB821B-0E5C-86E5-182A-A38231D00968}"/>
          </ac:spMkLst>
        </pc:spChg>
        <pc:spChg chg="add mod">
          <ac:chgData name="Viktor Vad" userId="9c1be280435e7310" providerId="LiveId" clId="{23565C06-DA75-4E93-9A3F-D4674BC0F37D}" dt="2023-04-17T11:10:53.547" v="594" actId="1076"/>
          <ac:spMkLst>
            <pc:docMk/>
            <pc:sldMk cId="852530470" sldId="275"/>
            <ac:spMk id="8" creationId="{2EC192BA-40A5-9F7B-B361-374A9BB93DAC}"/>
          </ac:spMkLst>
        </pc:spChg>
        <pc:spChg chg="add del mod">
          <ac:chgData name="Viktor Vad" userId="9c1be280435e7310" providerId="LiveId" clId="{23565C06-DA75-4E93-9A3F-D4674BC0F37D}" dt="2023-04-17T11:10:21.829" v="584" actId="478"/>
          <ac:spMkLst>
            <pc:docMk/>
            <pc:sldMk cId="852530470" sldId="275"/>
            <ac:spMk id="11" creationId="{73D8306C-F3BA-BD41-DAA0-9A6459C7B0F2}"/>
          </ac:spMkLst>
        </pc:spChg>
        <pc:spChg chg="add del mod">
          <ac:chgData name="Viktor Vad" userId="9c1be280435e7310" providerId="LiveId" clId="{23565C06-DA75-4E93-9A3F-D4674BC0F37D}" dt="2023-04-17T11:10:21.829" v="584" actId="478"/>
          <ac:spMkLst>
            <pc:docMk/>
            <pc:sldMk cId="852530470" sldId="275"/>
            <ac:spMk id="12" creationId="{01BFB40D-CD72-9534-C171-A38CAB6A6C2D}"/>
          </ac:spMkLst>
        </pc:spChg>
        <pc:spChg chg="add del mod">
          <ac:chgData name="Viktor Vad" userId="9c1be280435e7310" providerId="LiveId" clId="{23565C06-DA75-4E93-9A3F-D4674BC0F37D}" dt="2023-04-17T11:10:21.829" v="584" actId="478"/>
          <ac:spMkLst>
            <pc:docMk/>
            <pc:sldMk cId="852530470" sldId="275"/>
            <ac:spMk id="13" creationId="{CF47951B-B8FD-7124-CFED-E32F6449BAC8}"/>
          </ac:spMkLst>
        </pc:spChg>
        <pc:spChg chg="add del mod">
          <ac:chgData name="Viktor Vad" userId="9c1be280435e7310" providerId="LiveId" clId="{23565C06-DA75-4E93-9A3F-D4674BC0F37D}" dt="2023-04-17T11:10:21.829" v="584" actId="478"/>
          <ac:spMkLst>
            <pc:docMk/>
            <pc:sldMk cId="852530470" sldId="275"/>
            <ac:spMk id="14" creationId="{E5839860-4735-376D-87F6-1A03C7A6B204}"/>
          </ac:spMkLst>
        </pc:spChg>
        <pc:spChg chg="add mod">
          <ac:chgData name="Viktor Vad" userId="9c1be280435e7310" providerId="LiveId" clId="{23565C06-DA75-4E93-9A3F-D4674BC0F37D}" dt="2023-04-17T11:10:30.610" v="587" actId="1076"/>
          <ac:spMkLst>
            <pc:docMk/>
            <pc:sldMk cId="852530470" sldId="275"/>
            <ac:spMk id="15" creationId="{D17CD319-4F21-5B7D-EA91-55B67224173E}"/>
          </ac:spMkLst>
        </pc:spChg>
        <pc:spChg chg="add mod">
          <ac:chgData name="Viktor Vad" userId="9c1be280435e7310" providerId="LiveId" clId="{23565C06-DA75-4E93-9A3F-D4674BC0F37D}" dt="2023-04-17T11:10:36.313" v="589" actId="1076"/>
          <ac:spMkLst>
            <pc:docMk/>
            <pc:sldMk cId="852530470" sldId="275"/>
            <ac:spMk id="16" creationId="{4B946F97-FA90-7C01-B4CF-F6E73EA6E9A4}"/>
          </ac:spMkLst>
        </pc:spChg>
        <pc:spChg chg="add mod">
          <ac:chgData name="Viktor Vad" userId="9c1be280435e7310" providerId="LiveId" clId="{23565C06-DA75-4E93-9A3F-D4674BC0F37D}" dt="2023-04-17T11:10:36.313" v="589" actId="1076"/>
          <ac:spMkLst>
            <pc:docMk/>
            <pc:sldMk cId="852530470" sldId="275"/>
            <ac:spMk id="17" creationId="{EAED57DE-B437-271A-6F48-833948EA0065}"/>
          </ac:spMkLst>
        </pc:spChg>
        <pc:spChg chg="add mod">
          <ac:chgData name="Viktor Vad" userId="9c1be280435e7310" providerId="LiveId" clId="{23565C06-DA75-4E93-9A3F-D4674BC0F37D}" dt="2023-04-17T11:11:08.339" v="598" actId="1076"/>
          <ac:spMkLst>
            <pc:docMk/>
            <pc:sldMk cId="852530470" sldId="275"/>
            <ac:spMk id="22" creationId="{BBA2BCA9-9C29-9024-98DD-5DE5B7D5B5A3}"/>
          </ac:spMkLst>
        </pc:spChg>
        <pc:spChg chg="add mod">
          <ac:chgData name="Viktor Vad" userId="9c1be280435e7310" providerId="LiveId" clId="{23565C06-DA75-4E93-9A3F-D4674BC0F37D}" dt="2023-04-17T11:11:13.988" v="600" actId="1076"/>
          <ac:spMkLst>
            <pc:docMk/>
            <pc:sldMk cId="852530470" sldId="275"/>
            <ac:spMk id="23" creationId="{6EC4A24C-6C09-40BC-E805-E7AB0389508D}"/>
          </ac:spMkLst>
        </pc:spChg>
        <pc:spChg chg="add mod">
          <ac:chgData name="Viktor Vad" userId="9c1be280435e7310" providerId="LiveId" clId="{23565C06-DA75-4E93-9A3F-D4674BC0F37D}" dt="2023-04-17T11:11:19.538" v="602" actId="1076"/>
          <ac:spMkLst>
            <pc:docMk/>
            <pc:sldMk cId="852530470" sldId="275"/>
            <ac:spMk id="24" creationId="{EF5908B1-0A33-0FAB-F3C5-64AD070BC9D9}"/>
          </ac:spMkLst>
        </pc:spChg>
        <pc:spChg chg="add mod">
          <ac:chgData name="Viktor Vad" userId="9c1be280435e7310" providerId="LiveId" clId="{23565C06-DA75-4E93-9A3F-D4674BC0F37D}" dt="2023-04-17T11:11:19.538" v="602" actId="1076"/>
          <ac:spMkLst>
            <pc:docMk/>
            <pc:sldMk cId="852530470" sldId="275"/>
            <ac:spMk id="25" creationId="{78F0FAD5-55BE-379C-1429-0DFCA8ACC478}"/>
          </ac:spMkLst>
        </pc:spChg>
        <pc:spChg chg="add mod">
          <ac:chgData name="Viktor Vad" userId="9c1be280435e7310" providerId="LiveId" clId="{23565C06-DA75-4E93-9A3F-D4674BC0F37D}" dt="2023-04-17T11:12:47.581" v="635" actId="1076"/>
          <ac:spMkLst>
            <pc:docMk/>
            <pc:sldMk cId="852530470" sldId="275"/>
            <ac:spMk id="26" creationId="{D6868EEC-4B85-433E-A620-D7DB6457A7EA}"/>
          </ac:spMkLst>
        </pc:spChg>
        <pc:spChg chg="add mod">
          <ac:chgData name="Viktor Vad" userId="9c1be280435e7310" providerId="LiveId" clId="{23565C06-DA75-4E93-9A3F-D4674BC0F37D}" dt="2023-04-17T11:12:40.540" v="631" actId="1076"/>
          <ac:spMkLst>
            <pc:docMk/>
            <pc:sldMk cId="852530470" sldId="275"/>
            <ac:spMk id="27" creationId="{9843975F-B24E-6D54-D6AD-516A7CC90EC4}"/>
          </ac:spMkLst>
        </pc:spChg>
        <pc:spChg chg="add mod">
          <ac:chgData name="Viktor Vad" userId="9c1be280435e7310" providerId="LiveId" clId="{23565C06-DA75-4E93-9A3F-D4674BC0F37D}" dt="2023-04-17T11:12:31.226" v="628" actId="1076"/>
          <ac:spMkLst>
            <pc:docMk/>
            <pc:sldMk cId="852530470" sldId="275"/>
            <ac:spMk id="28" creationId="{1177283C-3F09-88D4-66F0-64078610E0CD}"/>
          </ac:spMkLst>
        </pc:spChg>
        <pc:spChg chg="add mod">
          <ac:chgData name="Viktor Vad" userId="9c1be280435e7310" providerId="LiveId" clId="{23565C06-DA75-4E93-9A3F-D4674BC0F37D}" dt="2023-04-17T11:13:29.603" v="649" actId="1076"/>
          <ac:spMkLst>
            <pc:docMk/>
            <pc:sldMk cId="852530470" sldId="275"/>
            <ac:spMk id="29" creationId="{605E49A6-850F-70BE-D907-C2DC4BC97C2D}"/>
          </ac:spMkLst>
        </pc:spChg>
        <pc:spChg chg="add mod">
          <ac:chgData name="Viktor Vad" userId="9c1be280435e7310" providerId="LiveId" clId="{23565C06-DA75-4E93-9A3F-D4674BC0F37D}" dt="2023-04-17T11:12:28.474" v="627"/>
          <ac:spMkLst>
            <pc:docMk/>
            <pc:sldMk cId="852530470" sldId="275"/>
            <ac:spMk id="33" creationId="{40168160-42D7-8765-B766-A557FFCBEB9D}"/>
          </ac:spMkLst>
        </pc:spChg>
        <pc:spChg chg="add mod">
          <ac:chgData name="Viktor Vad" userId="9c1be280435e7310" providerId="LiveId" clId="{23565C06-DA75-4E93-9A3F-D4674BC0F37D}" dt="2023-04-17T11:12:44.463" v="634" actId="1076"/>
          <ac:spMkLst>
            <pc:docMk/>
            <pc:sldMk cId="852530470" sldId="275"/>
            <ac:spMk id="35" creationId="{FE1DBD0E-37FB-A331-D423-FF93AA410EA1}"/>
          </ac:spMkLst>
        </pc:spChg>
        <pc:spChg chg="add mod">
          <ac:chgData name="Viktor Vad" userId="9c1be280435e7310" providerId="LiveId" clId="{23565C06-DA75-4E93-9A3F-D4674BC0F37D}" dt="2023-04-17T11:12:52.810" v="637" actId="1076"/>
          <ac:spMkLst>
            <pc:docMk/>
            <pc:sldMk cId="852530470" sldId="275"/>
            <ac:spMk id="36" creationId="{197F2170-F44E-E326-6C85-5998F74BB4D0}"/>
          </ac:spMkLst>
        </pc:spChg>
        <pc:spChg chg="add mod">
          <ac:chgData name="Viktor Vad" userId="9c1be280435e7310" providerId="LiveId" clId="{23565C06-DA75-4E93-9A3F-D4674BC0F37D}" dt="2023-04-17T11:13:32.772" v="651" actId="1076"/>
          <ac:spMkLst>
            <pc:docMk/>
            <pc:sldMk cId="852530470" sldId="275"/>
            <ac:spMk id="46" creationId="{95B70202-94D4-4CF1-3F18-CA018C559D71}"/>
          </ac:spMkLst>
        </pc:spChg>
        <pc:spChg chg="add mod">
          <ac:chgData name="Viktor Vad" userId="9c1be280435e7310" providerId="LiveId" clId="{23565C06-DA75-4E93-9A3F-D4674BC0F37D}" dt="2023-04-17T11:13:53.620" v="655" actId="2085"/>
          <ac:spMkLst>
            <pc:docMk/>
            <pc:sldMk cId="852530470" sldId="275"/>
            <ac:spMk id="47" creationId="{ECB50C39-5EEC-F2BF-A04E-EEF40A4ABC85}"/>
          </ac:spMkLst>
        </pc:spChg>
        <pc:spChg chg="add del mod">
          <ac:chgData name="Viktor Vad" userId="9c1be280435e7310" providerId="LiveId" clId="{23565C06-DA75-4E93-9A3F-D4674BC0F37D}" dt="2023-04-17T11:14:10.425" v="659"/>
          <ac:spMkLst>
            <pc:docMk/>
            <pc:sldMk cId="852530470" sldId="275"/>
            <ac:spMk id="48" creationId="{537CD26D-C8C2-5512-DE7C-E740DA5E7453}"/>
          </ac:spMkLst>
        </pc:spChg>
        <pc:spChg chg="add del mod">
          <ac:chgData name="Viktor Vad" userId="9c1be280435e7310" providerId="LiveId" clId="{23565C06-DA75-4E93-9A3F-D4674BC0F37D}" dt="2023-04-17T11:14:10.178" v="658"/>
          <ac:spMkLst>
            <pc:docMk/>
            <pc:sldMk cId="852530470" sldId="275"/>
            <ac:spMk id="49" creationId="{7FBEB3EA-0244-AE45-DB43-B37F80E5F688}"/>
          </ac:spMkLst>
        </pc:spChg>
        <pc:cxnChg chg="add mod">
          <ac:chgData name="Viktor Vad" userId="9c1be280435e7310" providerId="LiveId" clId="{23565C06-DA75-4E93-9A3F-D4674BC0F37D}" dt="2023-04-17T11:10:53.547" v="594" actId="1076"/>
          <ac:cxnSpMkLst>
            <pc:docMk/>
            <pc:sldMk cId="852530470" sldId="275"/>
            <ac:cxnSpMk id="10" creationId="{6F12D0E4-642C-683C-3256-8BC865C31AC9}"/>
          </ac:cxnSpMkLst>
        </pc:cxnChg>
        <pc:cxnChg chg="add mod">
          <ac:chgData name="Viktor Vad" userId="9c1be280435e7310" providerId="LiveId" clId="{23565C06-DA75-4E93-9A3F-D4674BC0F37D}" dt="2023-04-17T11:12:15.587" v="623" actId="1582"/>
          <ac:cxnSpMkLst>
            <pc:docMk/>
            <pc:sldMk cId="852530470" sldId="275"/>
            <ac:cxnSpMk id="31" creationId="{5087CB64-C7F5-9F7E-A35C-3B0549E800EE}"/>
          </ac:cxnSpMkLst>
        </pc:cxnChg>
        <pc:cxnChg chg="add mod">
          <ac:chgData name="Viktor Vad" userId="9c1be280435e7310" providerId="LiveId" clId="{23565C06-DA75-4E93-9A3F-D4674BC0F37D}" dt="2023-04-17T11:12:20.727" v="625" actId="1076"/>
          <ac:cxnSpMkLst>
            <pc:docMk/>
            <pc:sldMk cId="852530470" sldId="275"/>
            <ac:cxnSpMk id="32" creationId="{BCC8DA00-E904-BB4A-D37D-F1B97B7F5D4E}"/>
          </ac:cxnSpMkLst>
        </pc:cxnChg>
        <pc:cxnChg chg="add mod">
          <ac:chgData name="Viktor Vad" userId="9c1be280435e7310" providerId="LiveId" clId="{23565C06-DA75-4E93-9A3F-D4674BC0F37D}" dt="2023-04-17T11:12:35.931" v="630" actId="1076"/>
          <ac:cxnSpMkLst>
            <pc:docMk/>
            <pc:sldMk cId="852530470" sldId="275"/>
            <ac:cxnSpMk id="34" creationId="{558F8723-F4C0-0D70-2830-2D752256FFFF}"/>
          </ac:cxnSpMkLst>
        </pc:cxnChg>
        <pc:cxnChg chg="add mod">
          <ac:chgData name="Viktor Vad" userId="9c1be280435e7310" providerId="LiveId" clId="{23565C06-DA75-4E93-9A3F-D4674BC0F37D}" dt="2023-04-17T11:13:04.676" v="640" actId="1076"/>
          <ac:cxnSpMkLst>
            <pc:docMk/>
            <pc:sldMk cId="852530470" sldId="275"/>
            <ac:cxnSpMk id="37" creationId="{4225B357-E8B1-B7F8-5D1B-3419CA946BC5}"/>
          </ac:cxnSpMkLst>
        </pc:cxnChg>
        <pc:cxnChg chg="add mod">
          <ac:chgData name="Viktor Vad" userId="9c1be280435e7310" providerId="LiveId" clId="{23565C06-DA75-4E93-9A3F-D4674BC0F37D}" dt="2023-04-17T11:13:07.737" v="642" actId="1076"/>
          <ac:cxnSpMkLst>
            <pc:docMk/>
            <pc:sldMk cId="852530470" sldId="275"/>
            <ac:cxnSpMk id="38" creationId="{5C401979-48B3-37A1-FEAF-861219C40FED}"/>
          </ac:cxnSpMkLst>
        </pc:cxnChg>
        <pc:cxnChg chg="add mod">
          <ac:chgData name="Viktor Vad" userId="9c1be280435e7310" providerId="LiveId" clId="{23565C06-DA75-4E93-9A3F-D4674BC0F37D}" dt="2023-04-17T11:13:12.081" v="644" actId="1076"/>
          <ac:cxnSpMkLst>
            <pc:docMk/>
            <pc:sldMk cId="852530470" sldId="275"/>
            <ac:cxnSpMk id="39" creationId="{E49482F0-A976-10BC-5587-D1249B73743A}"/>
          </ac:cxnSpMkLst>
        </pc:cxnChg>
        <pc:cxnChg chg="add mod">
          <ac:chgData name="Viktor Vad" userId="9c1be280435e7310" providerId="LiveId" clId="{23565C06-DA75-4E93-9A3F-D4674BC0F37D}" dt="2023-04-17T11:13:18.187" v="646" actId="1076"/>
          <ac:cxnSpMkLst>
            <pc:docMk/>
            <pc:sldMk cId="852530470" sldId="275"/>
            <ac:cxnSpMk id="40" creationId="{733F86FD-56A3-B019-5036-27C08C7ED9E1}"/>
          </ac:cxnSpMkLst>
        </pc:cxnChg>
        <pc:cxnChg chg="add mod">
          <ac:chgData name="Viktor Vad" userId="9c1be280435e7310" providerId="LiveId" clId="{23565C06-DA75-4E93-9A3F-D4674BC0F37D}" dt="2023-04-17T11:13:18.187" v="646" actId="1076"/>
          <ac:cxnSpMkLst>
            <pc:docMk/>
            <pc:sldMk cId="852530470" sldId="275"/>
            <ac:cxnSpMk id="41" creationId="{36377DD7-EDF8-069B-C6C8-2C43A166B644}"/>
          </ac:cxnSpMkLst>
        </pc:cxnChg>
        <pc:cxnChg chg="add mod">
          <ac:chgData name="Viktor Vad" userId="9c1be280435e7310" providerId="LiveId" clId="{23565C06-DA75-4E93-9A3F-D4674BC0F37D}" dt="2023-04-17T11:13:18.187" v="646" actId="1076"/>
          <ac:cxnSpMkLst>
            <pc:docMk/>
            <pc:sldMk cId="852530470" sldId="275"/>
            <ac:cxnSpMk id="42" creationId="{793F7DC2-9501-BD90-5654-274F6C56F3B2}"/>
          </ac:cxnSpMkLst>
        </pc:cxnChg>
        <pc:cxnChg chg="add mod">
          <ac:chgData name="Viktor Vad" userId="9c1be280435e7310" providerId="LiveId" clId="{23565C06-DA75-4E93-9A3F-D4674BC0F37D}" dt="2023-04-17T11:13:26.509" v="648" actId="1076"/>
          <ac:cxnSpMkLst>
            <pc:docMk/>
            <pc:sldMk cId="852530470" sldId="275"/>
            <ac:cxnSpMk id="43" creationId="{EED5B857-2747-7FA4-9965-EDDA7642B981}"/>
          </ac:cxnSpMkLst>
        </pc:cxnChg>
        <pc:cxnChg chg="add mod">
          <ac:chgData name="Viktor Vad" userId="9c1be280435e7310" providerId="LiveId" clId="{23565C06-DA75-4E93-9A3F-D4674BC0F37D}" dt="2023-04-17T11:13:26.509" v="648" actId="1076"/>
          <ac:cxnSpMkLst>
            <pc:docMk/>
            <pc:sldMk cId="852530470" sldId="275"/>
            <ac:cxnSpMk id="44" creationId="{7EE427A6-A257-400A-3553-39F16515BA86}"/>
          </ac:cxnSpMkLst>
        </pc:cxnChg>
        <pc:cxnChg chg="add mod">
          <ac:chgData name="Viktor Vad" userId="9c1be280435e7310" providerId="LiveId" clId="{23565C06-DA75-4E93-9A3F-D4674BC0F37D}" dt="2023-04-17T11:13:26.509" v="648" actId="1076"/>
          <ac:cxnSpMkLst>
            <pc:docMk/>
            <pc:sldMk cId="852530470" sldId="275"/>
            <ac:cxnSpMk id="45" creationId="{A84126C6-C2F0-09F0-1B94-DA5EC650D225}"/>
          </ac:cxnSpMkLst>
        </pc:cxnChg>
      </pc:sldChg>
      <pc:sldChg chg="del">
        <pc:chgData name="Viktor Vad" userId="9c1be280435e7310" providerId="LiveId" clId="{23565C06-DA75-4E93-9A3F-D4674BC0F37D}" dt="2023-04-17T10:10:57.550" v="10" actId="47"/>
        <pc:sldMkLst>
          <pc:docMk/>
          <pc:sldMk cId="1122182918" sldId="275"/>
        </pc:sldMkLst>
      </pc:sldChg>
      <pc:sldChg chg="addSp modSp add mod modAnim">
        <pc:chgData name="Viktor Vad" userId="9c1be280435e7310" providerId="LiveId" clId="{23565C06-DA75-4E93-9A3F-D4674BC0F37D}" dt="2023-04-17T11:15:38.404" v="688"/>
        <pc:sldMkLst>
          <pc:docMk/>
          <pc:sldMk cId="602581207" sldId="276"/>
        </pc:sldMkLst>
        <pc:spChg chg="add mod">
          <ac:chgData name="Viktor Vad" userId="9c1be280435e7310" providerId="LiveId" clId="{23565C06-DA75-4E93-9A3F-D4674BC0F37D}" dt="2023-04-17T11:14:36.239" v="684" actId="1076"/>
          <ac:spMkLst>
            <pc:docMk/>
            <pc:sldMk cId="602581207" sldId="276"/>
            <ac:spMk id="3" creationId="{9E4C1AF4-1504-9B41-C9AA-4C7102B350D5}"/>
          </ac:spMkLst>
        </pc:spChg>
        <pc:spChg chg="mod">
          <ac:chgData name="Viktor Vad" userId="9c1be280435e7310" providerId="LiveId" clId="{23565C06-DA75-4E93-9A3F-D4674BC0F37D}" dt="2023-04-17T11:15:22.630" v="687" actId="208"/>
          <ac:spMkLst>
            <pc:docMk/>
            <pc:sldMk cId="602581207" sldId="276"/>
            <ac:spMk id="47" creationId="{ECB50C39-5EEC-F2BF-A04E-EEF40A4ABC85}"/>
          </ac:spMkLst>
        </pc:spChg>
      </pc:sldChg>
      <pc:sldChg chg="addSp modSp add mod modAnim">
        <pc:chgData name="Viktor Vad" userId="9c1be280435e7310" providerId="LiveId" clId="{23565C06-DA75-4E93-9A3F-D4674BC0F37D}" dt="2023-04-17T11:28:39.245" v="1151" actId="1076"/>
        <pc:sldMkLst>
          <pc:docMk/>
          <pc:sldMk cId="108245086" sldId="277"/>
        </pc:sldMkLst>
        <pc:spChg chg="mod">
          <ac:chgData name="Viktor Vad" userId="9c1be280435e7310" providerId="LiveId" clId="{23565C06-DA75-4E93-9A3F-D4674BC0F37D}" dt="2023-04-17T11:16:57.918" v="698" actId="20577"/>
          <ac:spMkLst>
            <pc:docMk/>
            <pc:sldMk cId="108245086" sldId="277"/>
            <ac:spMk id="3" creationId="{9E4C1AF4-1504-9B41-C9AA-4C7102B350D5}"/>
          </ac:spMkLst>
        </pc:spChg>
        <pc:spChg chg="add mod">
          <ac:chgData name="Viktor Vad" userId="9c1be280435e7310" providerId="LiveId" clId="{23565C06-DA75-4E93-9A3F-D4674BC0F37D}" dt="2023-04-17T11:18:29.575" v="709" actId="208"/>
          <ac:spMkLst>
            <pc:docMk/>
            <pc:sldMk cId="108245086" sldId="277"/>
            <ac:spMk id="9" creationId="{F4F76798-A978-B6DA-A890-288DD64C3617}"/>
          </ac:spMkLst>
        </pc:spChg>
        <pc:spChg chg="add mod">
          <ac:chgData name="Viktor Vad" userId="9c1be280435e7310" providerId="LiveId" clId="{23565C06-DA75-4E93-9A3F-D4674BC0F37D}" dt="2023-04-17T11:18:29.575" v="709" actId="208"/>
          <ac:spMkLst>
            <pc:docMk/>
            <pc:sldMk cId="108245086" sldId="277"/>
            <ac:spMk id="11" creationId="{F6125FC2-90BF-9B4D-ED08-06DAA2977C4F}"/>
          </ac:spMkLst>
        </pc:spChg>
        <pc:spChg chg="add mod">
          <ac:chgData name="Viktor Vad" userId="9c1be280435e7310" providerId="LiveId" clId="{23565C06-DA75-4E93-9A3F-D4674BC0F37D}" dt="2023-04-17T11:21:39.584" v="721" actId="1076"/>
          <ac:spMkLst>
            <pc:docMk/>
            <pc:sldMk cId="108245086" sldId="277"/>
            <ac:spMk id="13" creationId="{54F06252-4696-2AB7-25C9-9F27F8CBE2E0}"/>
          </ac:spMkLst>
        </pc:spChg>
        <pc:spChg chg="add mod">
          <ac:chgData name="Viktor Vad" userId="9c1be280435e7310" providerId="LiveId" clId="{23565C06-DA75-4E93-9A3F-D4674BC0F37D}" dt="2023-04-17T11:28:39.245" v="1151" actId="1076"/>
          <ac:spMkLst>
            <pc:docMk/>
            <pc:sldMk cId="108245086" sldId="277"/>
            <ac:spMk id="14" creationId="{65D29FA7-87C0-E5E0-569B-649A3EBDC7A6}"/>
          </ac:spMkLst>
        </pc:spChg>
        <pc:cxnChg chg="add mod">
          <ac:chgData name="Viktor Vad" userId="9c1be280435e7310" providerId="LiveId" clId="{23565C06-DA75-4E93-9A3F-D4674BC0F37D}" dt="2023-04-17T11:18:41.062" v="710" actId="1582"/>
          <ac:cxnSpMkLst>
            <pc:docMk/>
            <pc:sldMk cId="108245086" sldId="277"/>
            <ac:cxnSpMk id="6" creationId="{0F856D80-B332-7204-0D2B-DCF8784C5A52}"/>
          </ac:cxnSpMkLst>
        </pc:cxnChg>
        <pc:cxnChg chg="add mod">
          <ac:chgData name="Viktor Vad" userId="9c1be280435e7310" providerId="LiveId" clId="{23565C06-DA75-4E93-9A3F-D4674BC0F37D}" dt="2023-04-17T11:18:41.062" v="710" actId="1582"/>
          <ac:cxnSpMkLst>
            <pc:docMk/>
            <pc:sldMk cId="108245086" sldId="277"/>
            <ac:cxnSpMk id="7" creationId="{AD8F11A7-D897-0996-46DE-36BFC29789BD}"/>
          </ac:cxnSpMkLst>
        </pc:cxnChg>
        <pc:cxnChg chg="add mod">
          <ac:chgData name="Viktor Vad" userId="9c1be280435e7310" providerId="LiveId" clId="{23565C06-DA75-4E93-9A3F-D4674BC0F37D}" dt="2023-04-17T11:21:18.460" v="719" actId="1076"/>
          <ac:cxnSpMkLst>
            <pc:docMk/>
            <pc:sldMk cId="108245086" sldId="277"/>
            <ac:cxnSpMk id="12" creationId="{24B61356-50B1-3106-59B5-429BB5466DF8}"/>
          </ac:cxnSpMkLst>
        </pc:cxnChg>
      </pc:sldChg>
      <pc:sldChg chg="del">
        <pc:chgData name="Viktor Vad" userId="9c1be280435e7310" providerId="LiveId" clId="{23565C06-DA75-4E93-9A3F-D4674BC0F37D}" dt="2023-04-17T10:10:57.550" v="10" actId="47"/>
        <pc:sldMkLst>
          <pc:docMk/>
          <pc:sldMk cId="519318122" sldId="277"/>
        </pc:sldMkLst>
      </pc:sldChg>
      <pc:sldChg chg="modSp new">
        <pc:chgData name="Viktor Vad" userId="9c1be280435e7310" providerId="LiveId" clId="{23565C06-DA75-4E93-9A3F-D4674BC0F37D}" dt="2023-04-17T11:26:28.325" v="989" actId="20577"/>
        <pc:sldMkLst>
          <pc:docMk/>
          <pc:sldMk cId="2236019745" sldId="278"/>
        </pc:sldMkLst>
        <pc:spChg chg="mod">
          <ac:chgData name="Viktor Vad" userId="9c1be280435e7310" providerId="LiveId" clId="{23565C06-DA75-4E93-9A3F-D4674BC0F37D}" dt="2023-04-17T11:24:39.852" v="745" actId="20577"/>
          <ac:spMkLst>
            <pc:docMk/>
            <pc:sldMk cId="2236019745" sldId="278"/>
            <ac:spMk id="2" creationId="{603E4B13-C0A9-3174-14FD-C1D0B285956B}"/>
          </ac:spMkLst>
        </pc:spChg>
        <pc:spChg chg="mod">
          <ac:chgData name="Viktor Vad" userId="9c1be280435e7310" providerId="LiveId" clId="{23565C06-DA75-4E93-9A3F-D4674BC0F37D}" dt="2023-04-17T11:26:28.325" v="989" actId="20577"/>
          <ac:spMkLst>
            <pc:docMk/>
            <pc:sldMk cId="2236019745" sldId="278"/>
            <ac:spMk id="3" creationId="{FCB465B1-A13C-0582-7B33-895D098FF3DA}"/>
          </ac:spMkLst>
        </pc:spChg>
      </pc:sldChg>
      <pc:sldChg chg="addSp delSp modSp new mod">
        <pc:chgData name="Viktor Vad" userId="9c1be280435e7310" providerId="LiveId" clId="{23565C06-DA75-4E93-9A3F-D4674BC0F37D}" dt="2023-04-17T11:33:37.044" v="1245" actId="1076"/>
        <pc:sldMkLst>
          <pc:docMk/>
          <pc:sldMk cId="1763077614" sldId="279"/>
        </pc:sldMkLst>
        <pc:spChg chg="mod">
          <ac:chgData name="Viktor Vad" userId="9c1be280435e7310" providerId="LiveId" clId="{23565C06-DA75-4E93-9A3F-D4674BC0F37D}" dt="2023-04-17T11:26:38.243" v="991"/>
          <ac:spMkLst>
            <pc:docMk/>
            <pc:sldMk cId="1763077614" sldId="279"/>
            <ac:spMk id="2" creationId="{7E168A8C-11E6-D71F-FFE6-BCA6C738D420}"/>
          </ac:spMkLst>
        </pc:spChg>
        <pc:spChg chg="del">
          <ac:chgData name="Viktor Vad" userId="9c1be280435e7310" providerId="LiveId" clId="{23565C06-DA75-4E93-9A3F-D4674BC0F37D}" dt="2023-04-17T11:30:04.662" v="1152"/>
          <ac:spMkLst>
            <pc:docMk/>
            <pc:sldMk cId="1763077614" sldId="279"/>
            <ac:spMk id="3" creationId="{5657CE6A-AB84-7B38-7985-B72CE1143189}"/>
          </ac:spMkLst>
        </pc:spChg>
        <pc:spChg chg="add mod">
          <ac:chgData name="Viktor Vad" userId="9c1be280435e7310" providerId="LiveId" clId="{23565C06-DA75-4E93-9A3F-D4674BC0F37D}" dt="2023-04-17T11:30:43.473" v="1185" actId="1076"/>
          <ac:spMkLst>
            <pc:docMk/>
            <pc:sldMk cId="1763077614" sldId="279"/>
            <ac:spMk id="6" creationId="{E9EFB696-BB8E-5A3A-BF19-DAEBB53BA9DD}"/>
          </ac:spMkLst>
        </pc:spChg>
        <pc:spChg chg="add mod">
          <ac:chgData name="Viktor Vad" userId="9c1be280435e7310" providerId="LiveId" clId="{23565C06-DA75-4E93-9A3F-D4674BC0F37D}" dt="2023-04-17T11:31:27.620" v="1199" actId="20577"/>
          <ac:spMkLst>
            <pc:docMk/>
            <pc:sldMk cId="1763077614" sldId="279"/>
            <ac:spMk id="8" creationId="{0F6C2068-438F-14D8-B605-67715E747202}"/>
          </ac:spMkLst>
        </pc:spChg>
        <pc:spChg chg="add mod">
          <ac:chgData name="Viktor Vad" userId="9c1be280435e7310" providerId="LiveId" clId="{23565C06-DA75-4E93-9A3F-D4674BC0F37D}" dt="2023-04-17T11:32:01.238" v="1213" actId="20577"/>
          <ac:spMkLst>
            <pc:docMk/>
            <pc:sldMk cId="1763077614" sldId="279"/>
            <ac:spMk id="10" creationId="{C1C0EEDB-2BA6-D2FD-DA4F-332B2C963110}"/>
          </ac:spMkLst>
        </pc:spChg>
        <pc:spChg chg="add mod">
          <ac:chgData name="Viktor Vad" userId="9c1be280435e7310" providerId="LiveId" clId="{23565C06-DA75-4E93-9A3F-D4674BC0F37D}" dt="2023-04-17T11:32:43.009" v="1225" actId="1076"/>
          <ac:spMkLst>
            <pc:docMk/>
            <pc:sldMk cId="1763077614" sldId="279"/>
            <ac:spMk id="11" creationId="{82BD9EBB-7F94-9136-EE9A-D1DC8E09D7ED}"/>
          </ac:spMkLst>
        </pc:spChg>
        <pc:spChg chg="add mod">
          <ac:chgData name="Viktor Vad" userId="9c1be280435e7310" providerId="LiveId" clId="{23565C06-DA75-4E93-9A3F-D4674BC0F37D}" dt="2023-04-17T11:32:58.228" v="1234" actId="1076"/>
          <ac:spMkLst>
            <pc:docMk/>
            <pc:sldMk cId="1763077614" sldId="279"/>
            <ac:spMk id="12" creationId="{35157297-8656-B338-4945-EC7A7E90A905}"/>
          </ac:spMkLst>
        </pc:spChg>
        <pc:spChg chg="add mod">
          <ac:chgData name="Viktor Vad" userId="9c1be280435e7310" providerId="LiveId" clId="{23565C06-DA75-4E93-9A3F-D4674BC0F37D}" dt="2023-04-17T11:33:09.586" v="1241" actId="1076"/>
          <ac:spMkLst>
            <pc:docMk/>
            <pc:sldMk cId="1763077614" sldId="279"/>
            <ac:spMk id="13" creationId="{BA54D7D7-B23B-8099-A1AF-8CBA5A099306}"/>
          </ac:spMkLst>
        </pc:spChg>
        <pc:spChg chg="add mod">
          <ac:chgData name="Viktor Vad" userId="9c1be280435e7310" providerId="LiveId" clId="{23565C06-DA75-4E93-9A3F-D4674BC0F37D}" dt="2023-04-17T11:33:37.044" v="1245" actId="1076"/>
          <ac:spMkLst>
            <pc:docMk/>
            <pc:sldMk cId="1763077614" sldId="279"/>
            <ac:spMk id="14" creationId="{BCC1F1D5-5FC4-3B53-282A-29A2C20B0BCE}"/>
          </ac:spMkLst>
        </pc:spChg>
        <pc:picChg chg="add mod">
          <ac:chgData name="Viktor Vad" userId="9c1be280435e7310" providerId="LiveId" clId="{23565C06-DA75-4E93-9A3F-D4674BC0F37D}" dt="2023-04-17T11:30:08.772" v="1153" actId="1076"/>
          <ac:picMkLst>
            <pc:docMk/>
            <pc:sldMk cId="1763077614" sldId="279"/>
            <ac:picMk id="5" creationId="{7D59E8B4-8349-71EC-D372-1168E14D1F80}"/>
          </ac:picMkLst>
        </pc:picChg>
        <pc:picChg chg="add mod">
          <ac:chgData name="Viktor Vad" userId="9c1be280435e7310" providerId="LiveId" clId="{23565C06-DA75-4E93-9A3F-D4674BC0F37D}" dt="2023-04-17T11:31:08.322" v="1188" actId="14100"/>
          <ac:picMkLst>
            <pc:docMk/>
            <pc:sldMk cId="1763077614" sldId="279"/>
            <ac:picMk id="7" creationId="{944A07A0-315A-5D89-3E67-7E5B6D0D6575}"/>
          </ac:picMkLst>
        </pc:picChg>
        <pc:picChg chg="add mod">
          <ac:chgData name="Viktor Vad" userId="9c1be280435e7310" providerId="LiveId" clId="{23565C06-DA75-4E93-9A3F-D4674BC0F37D}" dt="2023-04-17T11:31:42.288" v="1202" actId="14100"/>
          <ac:picMkLst>
            <pc:docMk/>
            <pc:sldMk cId="1763077614" sldId="279"/>
            <ac:picMk id="9" creationId="{4316F840-35AC-43AA-A694-612BF46667B5}"/>
          </ac:picMkLst>
        </pc:picChg>
      </pc:sldChg>
      <pc:sldChg chg="addSp modSp new mod">
        <pc:chgData name="Viktor Vad" userId="9c1be280435e7310" providerId="LiveId" clId="{23565C06-DA75-4E93-9A3F-D4674BC0F37D}" dt="2023-04-17T11:27:49.262" v="1121" actId="20577"/>
        <pc:sldMkLst>
          <pc:docMk/>
          <pc:sldMk cId="1652246806" sldId="280"/>
        </pc:sldMkLst>
        <pc:spChg chg="mod">
          <ac:chgData name="Viktor Vad" userId="9c1be280435e7310" providerId="LiveId" clId="{23565C06-DA75-4E93-9A3F-D4674BC0F37D}" dt="2023-04-17T11:27:05.303" v="1023" actId="20577"/>
          <ac:spMkLst>
            <pc:docMk/>
            <pc:sldMk cId="1652246806" sldId="280"/>
            <ac:spMk id="2" creationId="{FA6BA050-DD3C-AD08-4146-159BF687AC96}"/>
          </ac:spMkLst>
        </pc:spChg>
        <pc:spChg chg="mod">
          <ac:chgData name="Viktor Vad" userId="9c1be280435e7310" providerId="LiveId" clId="{23565C06-DA75-4E93-9A3F-D4674BC0F37D}" dt="2023-04-17T11:27:49.262" v="1121" actId="20577"/>
          <ac:spMkLst>
            <pc:docMk/>
            <pc:sldMk cId="1652246806" sldId="280"/>
            <ac:spMk id="3" creationId="{E5362162-0F54-7AF3-889D-D28EEB012E03}"/>
          </ac:spMkLst>
        </pc:spChg>
        <pc:picChg chg="add mod">
          <ac:chgData name="Viktor Vad" userId="9c1be280435e7310" providerId="LiveId" clId="{23565C06-DA75-4E93-9A3F-D4674BC0F37D}" dt="2023-04-17T11:27:22.772" v="1028" actId="1076"/>
          <ac:picMkLst>
            <pc:docMk/>
            <pc:sldMk cId="1652246806" sldId="280"/>
            <ac:picMk id="1026" creationId="{BED67396-C225-BAB5-8B04-222F36BC29E3}"/>
          </ac:picMkLst>
        </pc:picChg>
      </pc:sldChg>
      <pc:sldChg chg="addSp modSp new mod">
        <pc:chgData name="Viktor Vad" userId="9c1be280435e7310" providerId="LiveId" clId="{23565C06-DA75-4E93-9A3F-D4674BC0F37D}" dt="2023-04-17T12:52:02.274" v="1580" actId="20577"/>
        <pc:sldMkLst>
          <pc:docMk/>
          <pc:sldMk cId="2672889741" sldId="281"/>
        </pc:sldMkLst>
        <pc:spChg chg="mod">
          <ac:chgData name="Viktor Vad" userId="9c1be280435e7310" providerId="LiveId" clId="{23565C06-DA75-4E93-9A3F-D4674BC0F37D}" dt="2023-04-17T12:48:26.490" v="1281" actId="20577"/>
          <ac:spMkLst>
            <pc:docMk/>
            <pc:sldMk cId="2672889741" sldId="281"/>
            <ac:spMk id="2" creationId="{790CDB5F-88A8-1C13-6F01-6FE5DF2F5381}"/>
          </ac:spMkLst>
        </pc:spChg>
        <pc:spChg chg="mod">
          <ac:chgData name="Viktor Vad" userId="9c1be280435e7310" providerId="LiveId" clId="{23565C06-DA75-4E93-9A3F-D4674BC0F37D}" dt="2023-04-17T12:52:02.274" v="1580" actId="20577"/>
          <ac:spMkLst>
            <pc:docMk/>
            <pc:sldMk cId="2672889741" sldId="281"/>
            <ac:spMk id="3" creationId="{D58FCB00-2380-BCD7-FDBC-A1EEBACD7179}"/>
          </ac:spMkLst>
        </pc:spChg>
        <pc:spChg chg="add mod">
          <ac:chgData name="Viktor Vad" userId="9c1be280435e7310" providerId="LiveId" clId="{23565C06-DA75-4E93-9A3F-D4674BC0F37D}" dt="2023-04-17T12:49:42.018" v="1426" actId="207"/>
          <ac:spMkLst>
            <pc:docMk/>
            <pc:sldMk cId="2672889741" sldId="281"/>
            <ac:spMk id="4" creationId="{CEA2CBE6-6EC3-1207-6A4F-59EDC82BE16E}"/>
          </ac:spMkLst>
        </pc:spChg>
        <pc:spChg chg="add mod">
          <ac:chgData name="Viktor Vad" userId="9c1be280435e7310" providerId="LiveId" clId="{23565C06-DA75-4E93-9A3F-D4674BC0F37D}" dt="2023-04-17T12:51:02.345" v="1475" actId="207"/>
          <ac:spMkLst>
            <pc:docMk/>
            <pc:sldMk cId="2672889741" sldId="281"/>
            <ac:spMk id="5" creationId="{FD08351F-4266-134F-1E34-86CA1B5C8A40}"/>
          </ac:spMkLst>
        </pc:spChg>
        <pc:spChg chg="add mod">
          <ac:chgData name="Viktor Vad" userId="9c1be280435e7310" providerId="LiveId" clId="{23565C06-DA75-4E93-9A3F-D4674BC0F37D}" dt="2023-04-17T12:50:51.848" v="1474" actId="14100"/>
          <ac:spMkLst>
            <pc:docMk/>
            <pc:sldMk cId="2672889741" sldId="281"/>
            <ac:spMk id="6" creationId="{4D60314B-CD1B-F913-0970-9AB608627021}"/>
          </ac:spMkLst>
        </pc:spChg>
        <pc:spChg chg="add mod">
          <ac:chgData name="Viktor Vad" userId="9c1be280435e7310" providerId="LiveId" clId="{23565C06-DA75-4E93-9A3F-D4674BC0F37D}" dt="2023-04-17T12:51:15.984" v="1484" actId="20577"/>
          <ac:spMkLst>
            <pc:docMk/>
            <pc:sldMk cId="2672889741" sldId="281"/>
            <ac:spMk id="7" creationId="{8C8FF569-7B80-167B-25D2-6E4038716CA8}"/>
          </ac:spMkLst>
        </pc:spChg>
        <pc:spChg chg="add mod">
          <ac:chgData name="Viktor Vad" userId="9c1be280435e7310" providerId="LiveId" clId="{23565C06-DA75-4E93-9A3F-D4674BC0F37D}" dt="2023-04-17T12:51:22.530" v="1496" actId="20577"/>
          <ac:spMkLst>
            <pc:docMk/>
            <pc:sldMk cId="2672889741" sldId="281"/>
            <ac:spMk id="8" creationId="{2FEF7082-6DE2-B02D-A080-E7F85E49B943}"/>
          </ac:spMkLst>
        </pc:spChg>
        <pc:spChg chg="add mod">
          <ac:chgData name="Viktor Vad" userId="9c1be280435e7310" providerId="LiveId" clId="{23565C06-DA75-4E93-9A3F-D4674BC0F37D}" dt="2023-04-17T12:51:28.002" v="1499" actId="20577"/>
          <ac:spMkLst>
            <pc:docMk/>
            <pc:sldMk cId="2672889741" sldId="281"/>
            <ac:spMk id="9" creationId="{36CD2221-9EAB-B8A3-AB18-4F2D17EF4430}"/>
          </ac:spMkLst>
        </pc:spChg>
      </pc:sldChg>
      <pc:sldChg chg="addSp delSp modSp new mod delAnim modAnim">
        <pc:chgData name="Viktor Vad" userId="9c1be280435e7310" providerId="LiveId" clId="{23565C06-DA75-4E93-9A3F-D4674BC0F37D}" dt="2023-04-18T13:03:24.375" v="1990" actId="20577"/>
        <pc:sldMkLst>
          <pc:docMk/>
          <pc:sldMk cId="3085491630" sldId="282"/>
        </pc:sldMkLst>
        <pc:spChg chg="mod">
          <ac:chgData name="Viktor Vad" userId="9c1be280435e7310" providerId="LiveId" clId="{23565C06-DA75-4E93-9A3F-D4674BC0F37D}" dt="2023-04-18T10:23:32.592" v="1701" actId="20577"/>
          <ac:spMkLst>
            <pc:docMk/>
            <pc:sldMk cId="3085491630" sldId="282"/>
            <ac:spMk id="2" creationId="{6FCB74F0-32BF-D62B-92F4-0A93D371EA1A}"/>
          </ac:spMkLst>
        </pc:spChg>
        <pc:spChg chg="mod">
          <ac:chgData name="Viktor Vad" userId="9c1be280435e7310" providerId="LiveId" clId="{23565C06-DA75-4E93-9A3F-D4674BC0F37D}" dt="2023-04-18T11:10:00.622" v="1934" actId="14100"/>
          <ac:spMkLst>
            <pc:docMk/>
            <pc:sldMk cId="3085491630" sldId="282"/>
            <ac:spMk id="3" creationId="{942F6857-DE30-BDBB-2172-43463F71F55E}"/>
          </ac:spMkLst>
        </pc:spChg>
        <pc:spChg chg="add mod">
          <ac:chgData name="Viktor Vad" userId="9c1be280435e7310" providerId="LiveId" clId="{23565C06-DA75-4E93-9A3F-D4674BC0F37D}" dt="2023-04-18T11:10:28.113" v="1939" actId="1076"/>
          <ac:spMkLst>
            <pc:docMk/>
            <pc:sldMk cId="3085491630" sldId="282"/>
            <ac:spMk id="4" creationId="{73D14EDE-4615-6F35-2C6D-9F735352D8DB}"/>
          </ac:spMkLst>
        </pc:spChg>
        <pc:spChg chg="add mod topLvl">
          <ac:chgData name="Viktor Vad" userId="9c1be280435e7310" providerId="LiveId" clId="{23565C06-DA75-4E93-9A3F-D4674BC0F37D}" dt="2023-04-18T11:07:53.581" v="1923" actId="338"/>
          <ac:spMkLst>
            <pc:docMk/>
            <pc:sldMk cId="3085491630" sldId="282"/>
            <ac:spMk id="6" creationId="{57F0ECE3-BB5B-FCD7-D6EB-89F367716D11}"/>
          </ac:spMkLst>
        </pc:spChg>
        <pc:spChg chg="add mod topLvl">
          <ac:chgData name="Viktor Vad" userId="9c1be280435e7310" providerId="LiveId" clId="{23565C06-DA75-4E93-9A3F-D4674BC0F37D}" dt="2023-04-18T11:07:53.581" v="1923" actId="338"/>
          <ac:spMkLst>
            <pc:docMk/>
            <pc:sldMk cId="3085491630" sldId="282"/>
            <ac:spMk id="7" creationId="{F1428590-AFBC-74DA-1444-040EE3D5D7D1}"/>
          </ac:spMkLst>
        </pc:spChg>
        <pc:spChg chg="add mod topLvl">
          <ac:chgData name="Viktor Vad" userId="9c1be280435e7310" providerId="LiveId" clId="{23565C06-DA75-4E93-9A3F-D4674BC0F37D}" dt="2023-04-18T11:07:53.581" v="1923" actId="338"/>
          <ac:spMkLst>
            <pc:docMk/>
            <pc:sldMk cId="3085491630" sldId="282"/>
            <ac:spMk id="8" creationId="{3D4619AD-8311-CF33-65B6-77F992168BA7}"/>
          </ac:spMkLst>
        </pc:spChg>
        <pc:spChg chg="add mod topLvl">
          <ac:chgData name="Viktor Vad" userId="9c1be280435e7310" providerId="LiveId" clId="{23565C06-DA75-4E93-9A3F-D4674BC0F37D}" dt="2023-04-18T11:07:53.581" v="1923" actId="338"/>
          <ac:spMkLst>
            <pc:docMk/>
            <pc:sldMk cId="3085491630" sldId="282"/>
            <ac:spMk id="9" creationId="{963678A1-7691-A230-BC97-41BB876C6919}"/>
          </ac:spMkLst>
        </pc:spChg>
        <pc:spChg chg="add mod topLvl">
          <ac:chgData name="Viktor Vad" userId="9c1be280435e7310" providerId="LiveId" clId="{23565C06-DA75-4E93-9A3F-D4674BC0F37D}" dt="2023-04-18T11:07:53.581" v="1923" actId="338"/>
          <ac:spMkLst>
            <pc:docMk/>
            <pc:sldMk cId="3085491630" sldId="282"/>
            <ac:spMk id="10" creationId="{80E27574-2D39-C6B8-5098-776C07B016E2}"/>
          </ac:spMkLst>
        </pc:spChg>
        <pc:spChg chg="add mod topLvl">
          <ac:chgData name="Viktor Vad" userId="9c1be280435e7310" providerId="LiveId" clId="{23565C06-DA75-4E93-9A3F-D4674BC0F37D}" dt="2023-04-18T11:07:53.581" v="1923" actId="338"/>
          <ac:spMkLst>
            <pc:docMk/>
            <pc:sldMk cId="3085491630" sldId="282"/>
            <ac:spMk id="11" creationId="{61E34418-B700-1CAA-0AC3-2B29A0792849}"/>
          </ac:spMkLst>
        </pc:spChg>
        <pc:spChg chg="add mod topLvl">
          <ac:chgData name="Viktor Vad" userId="9c1be280435e7310" providerId="LiveId" clId="{23565C06-DA75-4E93-9A3F-D4674BC0F37D}" dt="2023-04-18T11:07:53.581" v="1923" actId="338"/>
          <ac:spMkLst>
            <pc:docMk/>
            <pc:sldMk cId="3085491630" sldId="282"/>
            <ac:spMk id="12" creationId="{3FD99391-0E95-9063-C7E0-CBF7C119C462}"/>
          </ac:spMkLst>
        </pc:spChg>
        <pc:spChg chg="add mod topLvl">
          <ac:chgData name="Viktor Vad" userId="9c1be280435e7310" providerId="LiveId" clId="{23565C06-DA75-4E93-9A3F-D4674BC0F37D}" dt="2023-04-18T11:07:53.581" v="1923" actId="338"/>
          <ac:spMkLst>
            <pc:docMk/>
            <pc:sldMk cId="3085491630" sldId="282"/>
            <ac:spMk id="13" creationId="{80C903C7-0212-CC4A-45D0-0B843851E65F}"/>
          </ac:spMkLst>
        </pc:spChg>
        <pc:spChg chg="add mod topLvl">
          <ac:chgData name="Viktor Vad" userId="9c1be280435e7310" providerId="LiveId" clId="{23565C06-DA75-4E93-9A3F-D4674BC0F37D}" dt="2023-04-18T11:07:53.581" v="1923" actId="338"/>
          <ac:spMkLst>
            <pc:docMk/>
            <pc:sldMk cId="3085491630" sldId="282"/>
            <ac:spMk id="14" creationId="{B66EABEC-2EAD-18DE-D84E-48AA31EB444F}"/>
          </ac:spMkLst>
        </pc:spChg>
        <pc:spChg chg="add del mod">
          <ac:chgData name="Viktor Vad" userId="9c1be280435e7310" providerId="LiveId" clId="{23565C06-DA75-4E93-9A3F-D4674BC0F37D}" dt="2023-04-18T10:29:08.504" v="1755" actId="478"/>
          <ac:spMkLst>
            <pc:docMk/>
            <pc:sldMk cId="3085491630" sldId="282"/>
            <ac:spMk id="16" creationId="{34C568C9-0A93-5BE9-4701-D229443B0878}"/>
          </ac:spMkLst>
        </pc:spChg>
        <pc:spChg chg="add mod">
          <ac:chgData name="Viktor Vad" userId="9c1be280435e7310" providerId="LiveId" clId="{23565C06-DA75-4E93-9A3F-D4674BC0F37D}" dt="2023-04-18T10:33:41.088" v="1855" actId="207"/>
          <ac:spMkLst>
            <pc:docMk/>
            <pc:sldMk cId="3085491630" sldId="282"/>
            <ac:spMk id="17" creationId="{D3BF2CFB-197F-EEE8-5C1F-EF7C82C8E1DF}"/>
          </ac:spMkLst>
        </pc:spChg>
        <pc:spChg chg="add mod">
          <ac:chgData name="Viktor Vad" userId="9c1be280435e7310" providerId="LiveId" clId="{23565C06-DA75-4E93-9A3F-D4674BC0F37D}" dt="2023-04-18T10:33:41.088" v="1855" actId="207"/>
          <ac:spMkLst>
            <pc:docMk/>
            <pc:sldMk cId="3085491630" sldId="282"/>
            <ac:spMk id="18" creationId="{5F76641B-7F4C-4691-577C-97A686B46EA3}"/>
          </ac:spMkLst>
        </pc:spChg>
        <pc:spChg chg="add mod">
          <ac:chgData name="Viktor Vad" userId="9c1be280435e7310" providerId="LiveId" clId="{23565C06-DA75-4E93-9A3F-D4674BC0F37D}" dt="2023-04-18T11:08:43.338" v="1927" actId="14100"/>
          <ac:spMkLst>
            <pc:docMk/>
            <pc:sldMk cId="3085491630" sldId="282"/>
            <ac:spMk id="19" creationId="{8473E22A-CD2C-A153-0A0F-B98BD9527E2F}"/>
          </ac:spMkLst>
        </pc:spChg>
        <pc:spChg chg="add mod">
          <ac:chgData name="Viktor Vad" userId="9c1be280435e7310" providerId="LiveId" clId="{23565C06-DA75-4E93-9A3F-D4674BC0F37D}" dt="2023-04-18T11:10:14.682" v="1936" actId="1076"/>
          <ac:spMkLst>
            <pc:docMk/>
            <pc:sldMk cId="3085491630" sldId="282"/>
            <ac:spMk id="20" creationId="{D5A90F31-1CCD-DC82-51FC-414A86DB331F}"/>
          </ac:spMkLst>
        </pc:spChg>
        <pc:spChg chg="add mod">
          <ac:chgData name="Viktor Vad" userId="9c1be280435e7310" providerId="LiveId" clId="{23565C06-DA75-4E93-9A3F-D4674BC0F37D}" dt="2023-04-18T11:12:15.732" v="1954" actId="1076"/>
          <ac:spMkLst>
            <pc:docMk/>
            <pc:sldMk cId="3085491630" sldId="282"/>
            <ac:spMk id="23" creationId="{A152CC82-CA26-C770-8D87-EB3FCB6ADD4D}"/>
          </ac:spMkLst>
        </pc:spChg>
        <pc:spChg chg="add mod">
          <ac:chgData name="Viktor Vad" userId="9c1be280435e7310" providerId="LiveId" clId="{23565C06-DA75-4E93-9A3F-D4674BC0F37D}" dt="2023-04-18T11:12:15.732" v="1954" actId="1076"/>
          <ac:spMkLst>
            <pc:docMk/>
            <pc:sldMk cId="3085491630" sldId="282"/>
            <ac:spMk id="24" creationId="{8FC6BEE9-8D25-1FC1-EDB2-52418070BA13}"/>
          </ac:spMkLst>
        </pc:spChg>
        <pc:spChg chg="add mod">
          <ac:chgData name="Viktor Vad" userId="9c1be280435e7310" providerId="LiveId" clId="{23565C06-DA75-4E93-9A3F-D4674BC0F37D}" dt="2023-04-18T13:03:24.375" v="1990" actId="20577"/>
          <ac:spMkLst>
            <pc:docMk/>
            <pc:sldMk cId="3085491630" sldId="282"/>
            <ac:spMk id="39" creationId="{30115CEC-2610-1F0A-ED01-71B9DAA061E6}"/>
          </ac:spMkLst>
        </pc:spChg>
        <pc:spChg chg="add mod">
          <ac:chgData name="Viktor Vad" userId="9c1be280435e7310" providerId="LiveId" clId="{23565C06-DA75-4E93-9A3F-D4674BC0F37D}" dt="2023-04-18T11:10:43.888" v="1941" actId="1076"/>
          <ac:spMkLst>
            <pc:docMk/>
            <pc:sldMk cId="3085491630" sldId="282"/>
            <ac:spMk id="40" creationId="{59EC9E71-1E33-F3C5-FE24-8D18E46568C3}"/>
          </ac:spMkLst>
        </pc:spChg>
        <pc:grpChg chg="add del mod">
          <ac:chgData name="Viktor Vad" userId="9c1be280435e7310" providerId="LiveId" clId="{23565C06-DA75-4E93-9A3F-D4674BC0F37D}" dt="2023-04-18T11:06:57.855" v="1922" actId="165"/>
          <ac:grpSpMkLst>
            <pc:docMk/>
            <pc:sldMk cId="3085491630" sldId="282"/>
            <ac:grpSpMk id="15" creationId="{24AD2DE0-D614-375B-F7DD-6EFC6C68692F}"/>
          </ac:grpSpMkLst>
        </pc:grpChg>
        <pc:grpChg chg="add mod">
          <ac:chgData name="Viktor Vad" userId="9c1be280435e7310" providerId="LiveId" clId="{23565C06-DA75-4E93-9A3F-D4674BC0F37D}" dt="2023-04-18T11:07:53.581" v="1923" actId="338"/>
          <ac:grpSpMkLst>
            <pc:docMk/>
            <pc:sldMk cId="3085491630" sldId="282"/>
            <ac:grpSpMk id="33" creationId="{220D08F9-1449-E30F-7738-5E04C9635FF5}"/>
          </ac:grpSpMkLst>
        </pc:grpChg>
        <pc:picChg chg="add mod">
          <ac:chgData name="Viktor Vad" userId="9c1be280435e7310" providerId="LiveId" clId="{23565C06-DA75-4E93-9A3F-D4674BC0F37D}" dt="2023-04-18T10:23:25.256" v="1679" actId="1037"/>
          <ac:picMkLst>
            <pc:docMk/>
            <pc:sldMk cId="3085491630" sldId="282"/>
            <ac:picMk id="5" creationId="{4961BD1B-983A-1BB8-D39F-3F57697C5B48}"/>
          </ac:picMkLst>
        </pc:picChg>
        <pc:cxnChg chg="add mod">
          <ac:chgData name="Viktor Vad" userId="9c1be280435e7310" providerId="LiveId" clId="{23565C06-DA75-4E93-9A3F-D4674BC0F37D}" dt="2023-04-18T11:11:56.310" v="1953" actId="14100"/>
          <ac:cxnSpMkLst>
            <pc:docMk/>
            <pc:sldMk cId="3085491630" sldId="282"/>
            <ac:cxnSpMk id="22" creationId="{294F4C34-D190-C22D-F630-79872AE8C9C9}"/>
          </ac:cxnSpMkLst>
        </pc:cxnChg>
        <pc:cxnChg chg="add del mod">
          <ac:chgData name="Viktor Vad" userId="9c1be280435e7310" providerId="LiveId" clId="{23565C06-DA75-4E93-9A3F-D4674BC0F37D}" dt="2023-04-18T11:00:09.017" v="1883" actId="478"/>
          <ac:cxnSpMkLst>
            <pc:docMk/>
            <pc:sldMk cId="3085491630" sldId="282"/>
            <ac:cxnSpMk id="25" creationId="{20C186DB-C65C-56D9-F745-639190D8D5C8}"/>
          </ac:cxnSpMkLst>
        </pc:cxnChg>
        <pc:cxnChg chg="add mod">
          <ac:chgData name="Viktor Vad" userId="9c1be280435e7310" providerId="LiveId" clId="{23565C06-DA75-4E93-9A3F-D4674BC0F37D}" dt="2023-04-18T11:10:00.622" v="1934" actId="14100"/>
          <ac:cxnSpMkLst>
            <pc:docMk/>
            <pc:sldMk cId="3085491630" sldId="282"/>
            <ac:cxnSpMk id="27" creationId="{594EB5AD-7223-40FD-D871-2EC5B78CC0C3}"/>
          </ac:cxnSpMkLst>
        </pc:cxnChg>
      </pc:sldChg>
      <pc:sldChg chg="addSp delSp modSp add mod delAnim modAnim">
        <pc:chgData name="Viktor Vad" userId="9c1be280435e7310" providerId="LiveId" clId="{23565C06-DA75-4E93-9A3F-D4674BC0F37D}" dt="2023-04-18T11:22:22.555" v="1988" actId="206"/>
        <pc:sldMkLst>
          <pc:docMk/>
          <pc:sldMk cId="2605596882" sldId="283"/>
        </pc:sldMkLst>
        <pc:spChg chg="add mod">
          <ac:chgData name="Viktor Vad" userId="9c1be280435e7310" providerId="LiveId" clId="{23565C06-DA75-4E93-9A3F-D4674BC0F37D}" dt="2023-04-18T11:22:22.555" v="1988" actId="206"/>
          <ac:spMkLst>
            <pc:docMk/>
            <pc:sldMk cId="2605596882" sldId="283"/>
            <ac:spMk id="8" creationId="{60300369-B5F5-EB82-CFAD-3E46FFA39B60}"/>
          </ac:spMkLst>
        </pc:spChg>
        <pc:spChg chg="add mod">
          <ac:chgData name="Viktor Vad" userId="9c1be280435e7310" providerId="LiveId" clId="{23565C06-DA75-4E93-9A3F-D4674BC0F37D}" dt="2023-04-18T11:22:12.362" v="1987" actId="206"/>
          <ac:spMkLst>
            <pc:docMk/>
            <pc:sldMk cId="2605596882" sldId="283"/>
            <ac:spMk id="12" creationId="{E13177F9-6535-0B17-9F7E-55065B94B821}"/>
          </ac:spMkLst>
        </pc:spChg>
        <pc:spChg chg="del">
          <ac:chgData name="Viktor Vad" userId="9c1be280435e7310" providerId="LiveId" clId="{23565C06-DA75-4E93-9A3F-D4674BC0F37D}" dt="2023-04-18T11:21:47.284" v="1986" actId="478"/>
          <ac:spMkLst>
            <pc:docMk/>
            <pc:sldMk cId="2605596882" sldId="283"/>
            <ac:spMk id="43" creationId="{52ACFC6B-EBC6-2E26-E9B0-BC8DF3BE8E2A}"/>
          </ac:spMkLst>
        </pc:spChg>
        <pc:grpChg chg="del">
          <ac:chgData name="Viktor Vad" userId="9c1be280435e7310" providerId="LiveId" clId="{23565C06-DA75-4E93-9A3F-D4674BC0F37D}" dt="2023-04-18T11:16:28.557" v="1956" actId="478"/>
          <ac:grpSpMkLst>
            <pc:docMk/>
            <pc:sldMk cId="2605596882" sldId="283"/>
            <ac:grpSpMk id="23" creationId="{384F7C5D-B0E1-F624-5246-6E0F658C315B}"/>
          </ac:grpSpMkLst>
        </pc:grpChg>
        <pc:cxnChg chg="del mod">
          <ac:chgData name="Viktor Vad" userId="9c1be280435e7310" providerId="LiveId" clId="{23565C06-DA75-4E93-9A3F-D4674BC0F37D}" dt="2023-04-18T11:17:35.842" v="1960" actId="478"/>
          <ac:cxnSpMkLst>
            <pc:docMk/>
            <pc:sldMk cId="2605596882" sldId="283"/>
            <ac:cxnSpMk id="11" creationId="{4867A891-7893-76E8-2F3B-BF21084B385F}"/>
          </ac:cxnSpMkLst>
        </pc:cxnChg>
        <pc:cxnChg chg="del mod">
          <ac:chgData name="Viktor Vad" userId="9c1be280435e7310" providerId="LiveId" clId="{23565C06-DA75-4E93-9A3F-D4674BC0F37D}" dt="2023-04-18T11:17:33.226" v="1959" actId="478"/>
          <ac:cxnSpMkLst>
            <pc:docMk/>
            <pc:sldMk cId="2605596882" sldId="283"/>
            <ac:cxnSpMk id="13" creationId="{CC4A0134-B792-3F06-48B1-BD5C4D53D852}"/>
          </ac:cxnSpMkLst>
        </pc:cxnChg>
        <pc:cxnChg chg="del mod">
          <ac:chgData name="Viktor Vad" userId="9c1be280435e7310" providerId="LiveId" clId="{23565C06-DA75-4E93-9A3F-D4674BC0F37D}" dt="2023-04-18T11:17:31.050" v="1958" actId="478"/>
          <ac:cxnSpMkLst>
            <pc:docMk/>
            <pc:sldMk cId="2605596882" sldId="283"/>
            <ac:cxnSpMk id="18" creationId="{89E42997-F52B-67FE-4029-6EA699F579B8}"/>
          </ac:cxnSpMkLst>
        </pc:cxnChg>
        <pc:cxnChg chg="del">
          <ac:chgData name="Viktor Vad" userId="9c1be280435e7310" providerId="LiveId" clId="{23565C06-DA75-4E93-9A3F-D4674BC0F37D}" dt="2023-04-18T11:16:28.557" v="1956" actId="478"/>
          <ac:cxnSpMkLst>
            <pc:docMk/>
            <pc:sldMk cId="2605596882" sldId="283"/>
            <ac:cxnSpMk id="40" creationId="{C5D1BAE4-69C0-621E-43F8-2CD3E83F2D52}"/>
          </ac:cxnSpMkLst>
        </pc:cxnChg>
        <pc:cxnChg chg="del">
          <ac:chgData name="Viktor Vad" userId="9c1be280435e7310" providerId="LiveId" clId="{23565C06-DA75-4E93-9A3F-D4674BC0F37D}" dt="2023-04-18T11:16:28.557" v="1956" actId="478"/>
          <ac:cxnSpMkLst>
            <pc:docMk/>
            <pc:sldMk cId="2605596882" sldId="283"/>
            <ac:cxnSpMk id="41" creationId="{E8EED04F-ACA7-C81C-9C8C-08469CD7CB9A}"/>
          </ac:cxnSpMkLst>
        </pc:cxnChg>
        <pc:cxnChg chg="del">
          <ac:chgData name="Viktor Vad" userId="9c1be280435e7310" providerId="LiveId" clId="{23565C06-DA75-4E93-9A3F-D4674BC0F37D}" dt="2023-04-18T11:17:26.811" v="1957" actId="478"/>
          <ac:cxnSpMkLst>
            <pc:docMk/>
            <pc:sldMk cId="2605596882" sldId="283"/>
            <ac:cxnSpMk id="47" creationId="{9B4A46D5-109D-6839-3949-C1FD3BAF2913}"/>
          </ac:cxnSpMkLst>
        </pc:cxnChg>
      </pc:sldChg>
    </pc:docChg>
  </pc:docChgLst>
  <pc:docChgLst>
    <pc:chgData name="Viktor Vad" userId="9c1be280435e7310" providerId="LiveId" clId="{49285B8D-9684-4903-AA9D-9E6EBA3355FF}"/>
    <pc:docChg chg="modSld sldOrd">
      <pc:chgData name="Viktor Vad" userId="9c1be280435e7310" providerId="LiveId" clId="{49285B8D-9684-4903-AA9D-9E6EBA3355FF}" dt="2023-04-12T05:58:58.909" v="9"/>
      <pc:docMkLst>
        <pc:docMk/>
      </pc:docMkLst>
      <pc:sldChg chg="ord">
        <pc:chgData name="Viktor Vad" userId="9c1be280435e7310" providerId="LiveId" clId="{49285B8D-9684-4903-AA9D-9E6EBA3355FF}" dt="2023-04-12T05:58:51.229" v="7"/>
        <pc:sldMkLst>
          <pc:docMk/>
          <pc:sldMk cId="2233616149" sldId="258"/>
        </pc:sldMkLst>
      </pc:sldChg>
      <pc:sldChg chg="ord">
        <pc:chgData name="Viktor Vad" userId="9c1be280435e7310" providerId="LiveId" clId="{49285B8D-9684-4903-AA9D-9E6EBA3355FF}" dt="2023-04-12T05:58:51.229" v="7"/>
        <pc:sldMkLst>
          <pc:docMk/>
          <pc:sldMk cId="3949754627" sldId="259"/>
        </pc:sldMkLst>
      </pc:sldChg>
      <pc:sldChg chg="ord">
        <pc:chgData name="Viktor Vad" userId="9c1be280435e7310" providerId="LiveId" clId="{49285B8D-9684-4903-AA9D-9E6EBA3355FF}" dt="2023-04-12T05:58:58.909" v="9"/>
        <pc:sldMkLst>
          <pc:docMk/>
          <pc:sldMk cId="2257798261" sldId="270"/>
        </pc:sldMkLst>
      </pc:sldChg>
      <pc:sldChg chg="modSp mod">
        <pc:chgData name="Viktor Vad" userId="9c1be280435e7310" providerId="LiveId" clId="{49285B8D-9684-4903-AA9D-9E6EBA3355FF}" dt="2023-04-12T05:57:56.500" v="5" actId="20577"/>
        <pc:sldMkLst>
          <pc:docMk/>
          <pc:sldMk cId="2990418764" sldId="272"/>
        </pc:sldMkLst>
        <pc:spChg chg="mod">
          <ac:chgData name="Viktor Vad" userId="9c1be280435e7310" providerId="LiveId" clId="{49285B8D-9684-4903-AA9D-9E6EBA3355FF}" dt="2023-04-12T05:57:56.500" v="5" actId="20577"/>
          <ac:spMkLst>
            <pc:docMk/>
            <pc:sldMk cId="2990418764" sldId="272"/>
            <ac:spMk id="2" creationId="{2F48525E-6EB5-BEFE-4991-46FAEB6656AB}"/>
          </ac:spMkLst>
        </pc:spChg>
      </pc:sldChg>
      <pc:sldChg chg="modSp mod ord">
        <pc:chgData name="Viktor Vad" userId="9c1be280435e7310" providerId="LiveId" clId="{49285B8D-9684-4903-AA9D-9E6EBA3355FF}" dt="2023-04-12T05:57:51.811" v="3" actId="20577"/>
        <pc:sldMkLst>
          <pc:docMk/>
          <pc:sldMk cId="2490131769" sldId="273"/>
        </pc:sldMkLst>
        <pc:spChg chg="mod">
          <ac:chgData name="Viktor Vad" userId="9c1be280435e7310" providerId="LiveId" clId="{49285B8D-9684-4903-AA9D-9E6EBA3355FF}" dt="2023-04-12T05:57:51.811" v="3" actId="20577"/>
          <ac:spMkLst>
            <pc:docMk/>
            <pc:sldMk cId="2490131769" sldId="273"/>
            <ac:spMk id="2" creationId="{C1A88E14-5C82-55D5-6587-66CFCC73B392}"/>
          </ac:spMkLst>
        </pc:spChg>
      </pc:sldChg>
      <pc:sldChg chg="ord">
        <pc:chgData name="Viktor Vad" userId="9c1be280435e7310" providerId="LiveId" clId="{49285B8D-9684-4903-AA9D-9E6EBA3355FF}" dt="2023-04-12T05:58:58.909" v="9"/>
        <pc:sldMkLst>
          <pc:docMk/>
          <pc:sldMk cId="519318122" sldId="277"/>
        </pc:sldMkLst>
      </pc:sldChg>
    </pc:docChg>
  </pc:docChgLst>
  <pc:docChgLst>
    <pc:chgData name="Viktor Vad" userId="9c1be280435e7310" providerId="LiveId" clId="{BBB00D13-283E-4E34-9B47-3A5B6BCCB3F9}"/>
    <pc:docChg chg="undo custSel addSld delSld modSld">
      <pc:chgData name="Viktor Vad" userId="9c1be280435e7310" providerId="LiveId" clId="{BBB00D13-283E-4E34-9B47-3A5B6BCCB3F9}" dt="2023-04-25T14:01:37.213" v="1458" actId="14100"/>
      <pc:docMkLst>
        <pc:docMk/>
      </pc:docMkLst>
      <pc:sldChg chg="modSp mod">
        <pc:chgData name="Viktor Vad" userId="9c1be280435e7310" providerId="LiveId" clId="{BBB00D13-283E-4E34-9B47-3A5B6BCCB3F9}" dt="2023-04-24T09:30:24.938" v="10" actId="20577"/>
        <pc:sldMkLst>
          <pc:docMk/>
          <pc:sldMk cId="3672136742" sldId="256"/>
        </pc:sldMkLst>
        <pc:spChg chg="mod">
          <ac:chgData name="Viktor Vad" userId="9c1be280435e7310" providerId="LiveId" clId="{BBB00D13-283E-4E34-9B47-3A5B6BCCB3F9}" dt="2023-04-24T09:30:17.701" v="1" actId="20577"/>
          <ac:spMkLst>
            <pc:docMk/>
            <pc:sldMk cId="3672136742" sldId="256"/>
            <ac:spMk id="2" creationId="{D68A4BFA-20C8-F6DE-B638-44D0FE289EF1}"/>
          </ac:spMkLst>
        </pc:spChg>
        <pc:spChg chg="mod">
          <ac:chgData name="Viktor Vad" userId="9c1be280435e7310" providerId="LiveId" clId="{BBB00D13-283E-4E34-9B47-3A5B6BCCB3F9}" dt="2023-04-24T09:30:24.938" v="10" actId="20577"/>
          <ac:spMkLst>
            <pc:docMk/>
            <pc:sldMk cId="3672136742" sldId="256"/>
            <ac:spMk id="3" creationId="{C90B209A-3224-E1B5-2CD9-46E23B995E67}"/>
          </ac:spMkLst>
        </pc:spChg>
      </pc:sldChg>
      <pc:sldChg chg="del">
        <pc:chgData name="Viktor Vad" userId="9c1be280435e7310" providerId="LiveId" clId="{BBB00D13-283E-4E34-9B47-3A5B6BCCB3F9}" dt="2023-04-24T09:30:32.458" v="11" actId="47"/>
        <pc:sldMkLst>
          <pc:docMk/>
          <pc:sldMk cId="1332177121" sldId="257"/>
        </pc:sldMkLst>
      </pc:sldChg>
      <pc:sldChg chg="addSp modSp new mod">
        <pc:chgData name="Viktor Vad" userId="9c1be280435e7310" providerId="LiveId" clId="{BBB00D13-283E-4E34-9B47-3A5B6BCCB3F9}" dt="2023-04-24T09:40:28.465" v="130" actId="1036"/>
        <pc:sldMkLst>
          <pc:docMk/>
          <pc:sldMk cId="2578065723" sldId="257"/>
        </pc:sldMkLst>
        <pc:spChg chg="mod">
          <ac:chgData name="Viktor Vad" userId="9c1be280435e7310" providerId="LiveId" clId="{BBB00D13-283E-4E34-9B47-3A5B6BCCB3F9}" dt="2023-04-24T09:31:03.193" v="32" actId="20577"/>
          <ac:spMkLst>
            <pc:docMk/>
            <pc:sldMk cId="2578065723" sldId="257"/>
            <ac:spMk id="2" creationId="{4D3DFFD0-0852-4293-9947-5E931A84475F}"/>
          </ac:spMkLst>
        </pc:spChg>
        <pc:spChg chg="mod">
          <ac:chgData name="Viktor Vad" userId="9c1be280435e7310" providerId="LiveId" clId="{BBB00D13-283E-4E34-9B47-3A5B6BCCB3F9}" dt="2023-04-24T09:40:24.204" v="118" actId="20577"/>
          <ac:spMkLst>
            <pc:docMk/>
            <pc:sldMk cId="2578065723" sldId="257"/>
            <ac:spMk id="3" creationId="{653BB05C-3628-AB70-5CF7-7646073A208C}"/>
          </ac:spMkLst>
        </pc:spChg>
        <pc:picChg chg="add mod">
          <ac:chgData name="Viktor Vad" userId="9c1be280435e7310" providerId="LiveId" clId="{BBB00D13-283E-4E34-9B47-3A5B6BCCB3F9}" dt="2023-04-24T09:34:36.927" v="85" actId="1076"/>
          <ac:picMkLst>
            <pc:docMk/>
            <pc:sldMk cId="2578065723" sldId="257"/>
            <ac:picMk id="4" creationId="{22288F3C-B8CE-82F4-9122-5DC69136F065}"/>
          </ac:picMkLst>
        </pc:picChg>
        <pc:picChg chg="add mod">
          <ac:chgData name="Viktor Vad" userId="9c1be280435e7310" providerId="LiveId" clId="{BBB00D13-283E-4E34-9B47-3A5B6BCCB3F9}" dt="2023-04-24T09:40:28.465" v="130" actId="1036"/>
          <ac:picMkLst>
            <pc:docMk/>
            <pc:sldMk cId="2578065723" sldId="257"/>
            <ac:picMk id="1026" creationId="{7E71A300-22D2-444E-3AC0-27ABD592451F}"/>
          </ac:picMkLst>
        </pc:picChg>
      </pc:sldChg>
      <pc:sldChg chg="addSp delSp modSp new mod">
        <pc:chgData name="Viktor Vad" userId="9c1be280435e7310" providerId="LiveId" clId="{BBB00D13-283E-4E34-9B47-3A5B6BCCB3F9}" dt="2023-04-24T11:39:09.794" v="935" actId="1076"/>
        <pc:sldMkLst>
          <pc:docMk/>
          <pc:sldMk cId="1895604087" sldId="258"/>
        </pc:sldMkLst>
        <pc:spChg chg="mod">
          <ac:chgData name="Viktor Vad" userId="9c1be280435e7310" providerId="LiveId" clId="{BBB00D13-283E-4E34-9B47-3A5B6BCCB3F9}" dt="2023-04-24T09:36:19.364" v="101" actId="20577"/>
          <ac:spMkLst>
            <pc:docMk/>
            <pc:sldMk cId="1895604087" sldId="258"/>
            <ac:spMk id="2" creationId="{E2E92387-F0B6-3877-B5E6-9698A6CDFE80}"/>
          </ac:spMkLst>
        </pc:spChg>
        <pc:spChg chg="del">
          <ac:chgData name="Viktor Vad" userId="9c1be280435e7310" providerId="LiveId" clId="{BBB00D13-283E-4E34-9B47-3A5B6BCCB3F9}" dt="2023-04-24T09:34:09.340" v="80"/>
          <ac:spMkLst>
            <pc:docMk/>
            <pc:sldMk cId="1895604087" sldId="258"/>
            <ac:spMk id="3" creationId="{99CC279E-13B0-CED6-E1B3-257ACBCD7314}"/>
          </ac:spMkLst>
        </pc:spChg>
        <pc:spChg chg="add del mod">
          <ac:chgData name="Viktor Vad" userId="9c1be280435e7310" providerId="LiveId" clId="{BBB00D13-283E-4E34-9B47-3A5B6BCCB3F9}" dt="2023-04-24T10:51:34.272" v="884" actId="478"/>
          <ac:spMkLst>
            <pc:docMk/>
            <pc:sldMk cId="1895604087" sldId="258"/>
            <ac:spMk id="7" creationId="{F6006DF5-44E7-17B2-8016-764BC587A919}"/>
          </ac:spMkLst>
        </pc:spChg>
        <pc:spChg chg="add mod">
          <ac:chgData name="Viktor Vad" userId="9c1be280435e7310" providerId="LiveId" clId="{BBB00D13-283E-4E34-9B47-3A5B6BCCB3F9}" dt="2023-04-24T10:51:28.259" v="883" actId="1076"/>
          <ac:spMkLst>
            <pc:docMk/>
            <pc:sldMk cId="1895604087" sldId="258"/>
            <ac:spMk id="8" creationId="{8700163A-4FB5-DC79-DBE8-EB0E447FA544}"/>
          </ac:spMkLst>
        </pc:spChg>
        <pc:spChg chg="add mod">
          <ac:chgData name="Viktor Vad" userId="9c1be280435e7310" providerId="LiveId" clId="{BBB00D13-283E-4E34-9B47-3A5B6BCCB3F9}" dt="2023-04-24T10:52:03.763" v="892" actId="1076"/>
          <ac:spMkLst>
            <pc:docMk/>
            <pc:sldMk cId="1895604087" sldId="258"/>
            <ac:spMk id="11" creationId="{D2FCF0CE-ADC4-95D1-886E-67F723CADCC2}"/>
          </ac:spMkLst>
        </pc:spChg>
        <pc:spChg chg="mod">
          <ac:chgData name="Viktor Vad" userId="9c1be280435e7310" providerId="LiveId" clId="{BBB00D13-283E-4E34-9B47-3A5B6BCCB3F9}" dt="2023-04-24T11:38:10.574" v="898"/>
          <ac:spMkLst>
            <pc:docMk/>
            <pc:sldMk cId="1895604087" sldId="258"/>
            <ac:spMk id="13" creationId="{2C4EEA1E-C921-18AF-3B28-69C566BDAF7A}"/>
          </ac:spMkLst>
        </pc:spChg>
        <pc:spChg chg="mod">
          <ac:chgData name="Viktor Vad" userId="9c1be280435e7310" providerId="LiveId" clId="{BBB00D13-283E-4E34-9B47-3A5B6BCCB3F9}" dt="2023-04-24T11:38:10.574" v="898"/>
          <ac:spMkLst>
            <pc:docMk/>
            <pc:sldMk cId="1895604087" sldId="258"/>
            <ac:spMk id="14" creationId="{ECEA0419-F7F9-FBB6-1FB4-B343F7D10703}"/>
          </ac:spMkLst>
        </pc:spChg>
        <pc:spChg chg="mod">
          <ac:chgData name="Viktor Vad" userId="9c1be280435e7310" providerId="LiveId" clId="{BBB00D13-283E-4E34-9B47-3A5B6BCCB3F9}" dt="2023-04-24T11:38:10.574" v="898"/>
          <ac:spMkLst>
            <pc:docMk/>
            <pc:sldMk cId="1895604087" sldId="258"/>
            <ac:spMk id="18" creationId="{1B08F579-AEE4-3155-9186-2126BFA7D0EA}"/>
          </ac:spMkLst>
        </pc:spChg>
        <pc:spChg chg="mod">
          <ac:chgData name="Viktor Vad" userId="9c1be280435e7310" providerId="LiveId" clId="{BBB00D13-283E-4E34-9B47-3A5B6BCCB3F9}" dt="2023-04-24T11:38:10.574" v="898"/>
          <ac:spMkLst>
            <pc:docMk/>
            <pc:sldMk cId="1895604087" sldId="258"/>
            <ac:spMk id="19" creationId="{0638B3E3-E890-F893-A71A-83345EBC17D1}"/>
          </ac:spMkLst>
        </pc:spChg>
        <pc:spChg chg="mod">
          <ac:chgData name="Viktor Vad" userId="9c1be280435e7310" providerId="LiveId" clId="{BBB00D13-283E-4E34-9B47-3A5B6BCCB3F9}" dt="2023-04-24T11:38:10.574" v="898"/>
          <ac:spMkLst>
            <pc:docMk/>
            <pc:sldMk cId="1895604087" sldId="258"/>
            <ac:spMk id="22" creationId="{5C5D8246-586B-ADB8-6E27-ACD4D52D27EF}"/>
          </ac:spMkLst>
        </pc:spChg>
        <pc:spChg chg="mod">
          <ac:chgData name="Viktor Vad" userId="9c1be280435e7310" providerId="LiveId" clId="{BBB00D13-283E-4E34-9B47-3A5B6BCCB3F9}" dt="2023-04-24T11:38:10.574" v="898"/>
          <ac:spMkLst>
            <pc:docMk/>
            <pc:sldMk cId="1895604087" sldId="258"/>
            <ac:spMk id="23" creationId="{A38201CA-A856-70E3-F569-32A9D3A92695}"/>
          </ac:spMkLst>
        </pc:spChg>
        <pc:spChg chg="mod">
          <ac:chgData name="Viktor Vad" userId="9c1be280435e7310" providerId="LiveId" clId="{BBB00D13-283E-4E34-9B47-3A5B6BCCB3F9}" dt="2023-04-24T11:38:10.574" v="898"/>
          <ac:spMkLst>
            <pc:docMk/>
            <pc:sldMk cId="1895604087" sldId="258"/>
            <ac:spMk id="26" creationId="{9F209EE4-DF2E-B5A5-F969-C0A632D325D3}"/>
          </ac:spMkLst>
        </pc:spChg>
        <pc:spChg chg="mod">
          <ac:chgData name="Viktor Vad" userId="9c1be280435e7310" providerId="LiveId" clId="{BBB00D13-283E-4E34-9B47-3A5B6BCCB3F9}" dt="2023-04-24T11:38:10.574" v="898"/>
          <ac:spMkLst>
            <pc:docMk/>
            <pc:sldMk cId="1895604087" sldId="258"/>
            <ac:spMk id="27" creationId="{0DBB6466-52BA-3CE1-388A-65512D0D406B}"/>
          </ac:spMkLst>
        </pc:spChg>
        <pc:spChg chg="add mod">
          <ac:chgData name="Viktor Vad" userId="9c1be280435e7310" providerId="LiveId" clId="{BBB00D13-283E-4E34-9B47-3A5B6BCCB3F9}" dt="2023-04-24T11:39:09.794" v="935" actId="1076"/>
          <ac:spMkLst>
            <pc:docMk/>
            <pc:sldMk cId="1895604087" sldId="258"/>
            <ac:spMk id="30" creationId="{BD4960D8-9BAD-E525-5EFD-CDACB52E5948}"/>
          </ac:spMkLst>
        </pc:spChg>
        <pc:grpChg chg="add mod">
          <ac:chgData name="Viktor Vad" userId="9c1be280435e7310" providerId="LiveId" clId="{BBB00D13-283E-4E34-9B47-3A5B6BCCB3F9}" dt="2023-04-24T11:38:56.587" v="927" actId="1036"/>
          <ac:grpSpMkLst>
            <pc:docMk/>
            <pc:sldMk cId="1895604087" sldId="258"/>
            <ac:grpSpMk id="12" creationId="{2079D08A-AC70-A058-E601-F6D0AD2C6115}"/>
          </ac:grpSpMkLst>
        </pc:grpChg>
        <pc:picChg chg="add del mod">
          <ac:chgData name="Viktor Vad" userId="9c1be280435e7310" providerId="LiveId" clId="{BBB00D13-283E-4E34-9B47-3A5B6BCCB3F9}" dt="2023-04-24T09:34:31.359" v="83" actId="478"/>
          <ac:picMkLst>
            <pc:docMk/>
            <pc:sldMk cId="1895604087" sldId="258"/>
            <ac:picMk id="5" creationId="{8F1C539E-0DBA-E82D-A795-3137F905A8CF}"/>
          </ac:picMkLst>
        </pc:picChg>
        <pc:cxnChg chg="add mod">
          <ac:chgData name="Viktor Vad" userId="9c1be280435e7310" providerId="LiveId" clId="{BBB00D13-283E-4E34-9B47-3A5B6BCCB3F9}" dt="2023-04-24T10:51:51.239" v="887" actId="1582"/>
          <ac:cxnSpMkLst>
            <pc:docMk/>
            <pc:sldMk cId="1895604087" sldId="258"/>
            <ac:cxnSpMk id="10" creationId="{0E20C6E3-F572-291C-B2A4-B4E13B85DF52}"/>
          </ac:cxnSpMkLst>
        </pc:cxnChg>
        <pc:cxnChg chg="mod">
          <ac:chgData name="Viktor Vad" userId="9c1be280435e7310" providerId="LiveId" clId="{BBB00D13-283E-4E34-9B47-3A5B6BCCB3F9}" dt="2023-04-24T11:38:10.574" v="898"/>
          <ac:cxnSpMkLst>
            <pc:docMk/>
            <pc:sldMk cId="1895604087" sldId="258"/>
            <ac:cxnSpMk id="15" creationId="{823FAC6C-4A6F-C99E-1CC1-CF9729408532}"/>
          </ac:cxnSpMkLst>
        </pc:cxnChg>
        <pc:cxnChg chg="mod">
          <ac:chgData name="Viktor Vad" userId="9c1be280435e7310" providerId="LiveId" clId="{BBB00D13-283E-4E34-9B47-3A5B6BCCB3F9}" dt="2023-04-24T11:38:10.574" v="898"/>
          <ac:cxnSpMkLst>
            <pc:docMk/>
            <pc:sldMk cId="1895604087" sldId="258"/>
            <ac:cxnSpMk id="16" creationId="{2ADF65D5-FEA6-6181-6CBD-155A14D35FFC}"/>
          </ac:cxnSpMkLst>
        </pc:cxnChg>
        <pc:cxnChg chg="mod">
          <ac:chgData name="Viktor Vad" userId="9c1be280435e7310" providerId="LiveId" clId="{BBB00D13-283E-4E34-9B47-3A5B6BCCB3F9}" dt="2023-04-24T11:38:10.574" v="898"/>
          <ac:cxnSpMkLst>
            <pc:docMk/>
            <pc:sldMk cId="1895604087" sldId="258"/>
            <ac:cxnSpMk id="17" creationId="{4BFE020A-8D4F-B1A9-C25C-D0E02D486CEF}"/>
          </ac:cxnSpMkLst>
        </pc:cxnChg>
        <pc:cxnChg chg="mod">
          <ac:chgData name="Viktor Vad" userId="9c1be280435e7310" providerId="LiveId" clId="{BBB00D13-283E-4E34-9B47-3A5B6BCCB3F9}" dt="2023-04-24T11:38:10.574" v="898"/>
          <ac:cxnSpMkLst>
            <pc:docMk/>
            <pc:sldMk cId="1895604087" sldId="258"/>
            <ac:cxnSpMk id="20" creationId="{6CCB563B-CF65-BF3A-BB1E-28A3B3D961C6}"/>
          </ac:cxnSpMkLst>
        </pc:cxnChg>
        <pc:cxnChg chg="mod">
          <ac:chgData name="Viktor Vad" userId="9c1be280435e7310" providerId="LiveId" clId="{BBB00D13-283E-4E34-9B47-3A5B6BCCB3F9}" dt="2023-04-24T11:38:10.574" v="898"/>
          <ac:cxnSpMkLst>
            <pc:docMk/>
            <pc:sldMk cId="1895604087" sldId="258"/>
            <ac:cxnSpMk id="21" creationId="{F70B9696-1888-1E02-24DB-82DFAB3B3177}"/>
          </ac:cxnSpMkLst>
        </pc:cxnChg>
        <pc:cxnChg chg="mod">
          <ac:chgData name="Viktor Vad" userId="9c1be280435e7310" providerId="LiveId" clId="{BBB00D13-283E-4E34-9B47-3A5B6BCCB3F9}" dt="2023-04-24T11:38:10.574" v="898"/>
          <ac:cxnSpMkLst>
            <pc:docMk/>
            <pc:sldMk cId="1895604087" sldId="258"/>
            <ac:cxnSpMk id="24" creationId="{8B6F22EB-720F-D10F-5721-39F35F7C7927}"/>
          </ac:cxnSpMkLst>
        </pc:cxnChg>
        <pc:cxnChg chg="mod">
          <ac:chgData name="Viktor Vad" userId="9c1be280435e7310" providerId="LiveId" clId="{BBB00D13-283E-4E34-9B47-3A5B6BCCB3F9}" dt="2023-04-24T11:38:10.574" v="898"/>
          <ac:cxnSpMkLst>
            <pc:docMk/>
            <pc:sldMk cId="1895604087" sldId="258"/>
            <ac:cxnSpMk id="25" creationId="{071B0560-4F83-7294-6A46-B40AC51DF5A0}"/>
          </ac:cxnSpMkLst>
        </pc:cxnChg>
        <pc:cxnChg chg="add mod">
          <ac:chgData name="Viktor Vad" userId="9c1be280435e7310" providerId="LiveId" clId="{BBB00D13-283E-4E34-9B47-3A5B6BCCB3F9}" dt="2023-04-24T11:38:56.587" v="927" actId="1036"/>
          <ac:cxnSpMkLst>
            <pc:docMk/>
            <pc:sldMk cId="1895604087" sldId="258"/>
            <ac:cxnSpMk id="28" creationId="{DC184DE0-5A67-BADF-09BE-C6C1D95E376E}"/>
          </ac:cxnSpMkLst>
        </pc:cxnChg>
      </pc:sldChg>
      <pc:sldChg chg="del">
        <pc:chgData name="Viktor Vad" userId="9c1be280435e7310" providerId="LiveId" clId="{BBB00D13-283E-4E34-9B47-3A5B6BCCB3F9}" dt="2023-04-24T09:30:32.458" v="11" actId="47"/>
        <pc:sldMkLst>
          <pc:docMk/>
          <pc:sldMk cId="3141512576" sldId="258"/>
        </pc:sldMkLst>
      </pc:sldChg>
      <pc:sldChg chg="addSp delSp modSp new mod">
        <pc:chgData name="Viktor Vad" userId="9c1be280435e7310" providerId="LiveId" clId="{BBB00D13-283E-4E34-9B47-3A5B6BCCB3F9}" dt="2023-04-24T10:13:24.646" v="206" actId="20577"/>
        <pc:sldMkLst>
          <pc:docMk/>
          <pc:sldMk cId="3054320390" sldId="259"/>
        </pc:sldMkLst>
        <pc:spChg chg="mod">
          <ac:chgData name="Viktor Vad" userId="9c1be280435e7310" providerId="LiveId" clId="{BBB00D13-283E-4E34-9B47-3A5B6BCCB3F9}" dt="2023-04-24T10:13:24.646" v="206" actId="20577"/>
          <ac:spMkLst>
            <pc:docMk/>
            <pc:sldMk cId="3054320390" sldId="259"/>
            <ac:spMk id="2" creationId="{AA2DD712-71B7-BE8B-5900-6448D46B85EF}"/>
          </ac:spMkLst>
        </pc:spChg>
        <pc:spChg chg="del">
          <ac:chgData name="Viktor Vad" userId="9c1be280435e7310" providerId="LiveId" clId="{BBB00D13-283E-4E34-9B47-3A5B6BCCB3F9}" dt="2023-04-24T10:08:45.370" v="174" actId="931"/>
          <ac:spMkLst>
            <pc:docMk/>
            <pc:sldMk cId="3054320390" sldId="259"/>
            <ac:spMk id="3" creationId="{42CA8DDA-C918-CB88-CA6C-A1DEBD11283F}"/>
          </ac:spMkLst>
        </pc:spChg>
        <pc:spChg chg="add mod">
          <ac:chgData name="Viktor Vad" userId="9c1be280435e7310" providerId="LiveId" clId="{BBB00D13-283E-4E34-9B47-3A5B6BCCB3F9}" dt="2023-04-24T09:43:57.820" v="158" actId="1076"/>
          <ac:spMkLst>
            <pc:docMk/>
            <pc:sldMk cId="3054320390" sldId="259"/>
            <ac:spMk id="4" creationId="{E9477E27-A2A6-5293-7A42-44E1A0D01B46}"/>
          </ac:spMkLst>
        </pc:spChg>
        <pc:spChg chg="add mod">
          <ac:chgData name="Viktor Vad" userId="9c1be280435e7310" providerId="LiveId" clId="{BBB00D13-283E-4E34-9B47-3A5B6BCCB3F9}" dt="2023-04-24T10:07:07.179" v="163" actId="1076"/>
          <ac:spMkLst>
            <pc:docMk/>
            <pc:sldMk cId="3054320390" sldId="259"/>
            <ac:spMk id="5" creationId="{E518E8AA-E8DB-6EB8-44D0-E7C9F6B7802B}"/>
          </ac:spMkLst>
        </pc:spChg>
        <pc:spChg chg="add mod">
          <ac:chgData name="Viktor Vad" userId="9c1be280435e7310" providerId="LiveId" clId="{BBB00D13-283E-4E34-9B47-3A5B6BCCB3F9}" dt="2023-04-24T10:07:46.406" v="170" actId="1076"/>
          <ac:spMkLst>
            <pc:docMk/>
            <pc:sldMk cId="3054320390" sldId="259"/>
            <ac:spMk id="8" creationId="{0D360486-BE59-20C3-78F8-CD0008633710}"/>
          </ac:spMkLst>
        </pc:spChg>
        <pc:spChg chg="add mod">
          <ac:chgData name="Viktor Vad" userId="9c1be280435e7310" providerId="LiveId" clId="{BBB00D13-283E-4E34-9B47-3A5B6BCCB3F9}" dt="2023-04-24T10:11:53.287" v="193" actId="20577"/>
          <ac:spMkLst>
            <pc:docMk/>
            <pc:sldMk cId="3054320390" sldId="259"/>
            <ac:spMk id="18" creationId="{53884148-772E-BFA7-1A06-23E39AE4AB88}"/>
          </ac:spMkLst>
        </pc:spChg>
        <pc:spChg chg="add">
          <ac:chgData name="Viktor Vad" userId="9c1be280435e7310" providerId="LiveId" clId="{BBB00D13-283E-4E34-9B47-3A5B6BCCB3F9}" dt="2023-04-24T10:13:07.315" v="195" actId="11529"/>
          <ac:spMkLst>
            <pc:docMk/>
            <pc:sldMk cId="3054320390" sldId="259"/>
            <ac:spMk id="19" creationId="{2B167B27-1691-4D6B-829D-C56C2FF2FCAB}"/>
          </ac:spMkLst>
        </pc:spChg>
        <pc:picChg chg="add mod">
          <ac:chgData name="Viktor Vad" userId="9c1be280435e7310" providerId="LiveId" clId="{BBB00D13-283E-4E34-9B47-3A5B6BCCB3F9}" dt="2023-04-24T10:08:59.296" v="176" actId="1076"/>
          <ac:picMkLst>
            <pc:docMk/>
            <pc:sldMk cId="3054320390" sldId="259"/>
            <ac:picMk id="12" creationId="{2533242B-5B8F-90FD-2AE9-FB31130F8E1E}"/>
          </ac:picMkLst>
        </pc:picChg>
        <pc:picChg chg="add mod">
          <ac:chgData name="Viktor Vad" userId="9c1be280435e7310" providerId="LiveId" clId="{BBB00D13-283E-4E34-9B47-3A5B6BCCB3F9}" dt="2023-04-24T10:10:27.184" v="185" actId="1076"/>
          <ac:picMkLst>
            <pc:docMk/>
            <pc:sldMk cId="3054320390" sldId="259"/>
            <ac:picMk id="15" creationId="{6A865A9B-BB94-00E8-B2A0-71C5AB1562CE}"/>
          </ac:picMkLst>
        </pc:picChg>
        <pc:cxnChg chg="add mod">
          <ac:chgData name="Viktor Vad" userId="9c1be280435e7310" providerId="LiveId" clId="{BBB00D13-283E-4E34-9B47-3A5B6BCCB3F9}" dt="2023-04-24T10:07:31.343" v="167" actId="1582"/>
          <ac:cxnSpMkLst>
            <pc:docMk/>
            <pc:sldMk cId="3054320390" sldId="259"/>
            <ac:cxnSpMk id="7" creationId="{7A9380A0-1A79-2065-0D23-A6C53159DC46}"/>
          </ac:cxnSpMkLst>
        </pc:cxnChg>
        <pc:cxnChg chg="add mod">
          <ac:chgData name="Viktor Vad" userId="9c1be280435e7310" providerId="LiveId" clId="{BBB00D13-283E-4E34-9B47-3A5B6BCCB3F9}" dt="2023-04-24T10:11:36.102" v="189" actId="1582"/>
          <ac:cxnSpMkLst>
            <pc:docMk/>
            <pc:sldMk cId="3054320390" sldId="259"/>
            <ac:cxnSpMk id="10" creationId="{276BBDB3-BD14-811A-7A0B-C2AD4D6686E2}"/>
          </ac:cxnSpMkLst>
        </pc:cxnChg>
        <pc:cxnChg chg="add mod">
          <ac:chgData name="Viktor Vad" userId="9c1be280435e7310" providerId="LiveId" clId="{BBB00D13-283E-4E34-9B47-3A5B6BCCB3F9}" dt="2023-04-24T10:09:51.281" v="178" actId="1582"/>
          <ac:cxnSpMkLst>
            <pc:docMk/>
            <pc:sldMk cId="3054320390" sldId="259"/>
            <ac:cxnSpMk id="14" creationId="{50E8E84C-1587-74CF-363C-5813586840D5}"/>
          </ac:cxnSpMkLst>
        </pc:cxnChg>
        <pc:cxnChg chg="add mod">
          <ac:chgData name="Viktor Vad" userId="9c1be280435e7310" providerId="LiveId" clId="{BBB00D13-283E-4E34-9B47-3A5B6BCCB3F9}" dt="2023-04-24T10:11:42.183" v="191" actId="1582"/>
          <ac:cxnSpMkLst>
            <pc:docMk/>
            <pc:sldMk cId="3054320390" sldId="259"/>
            <ac:cxnSpMk id="17" creationId="{11FFF407-C20E-A836-30F1-B0B1C173A7D6}"/>
          </ac:cxnSpMkLst>
        </pc:cxnChg>
      </pc:sldChg>
      <pc:sldChg chg="addSp modSp add mod">
        <pc:chgData name="Viktor Vad" userId="9c1be280435e7310" providerId="LiveId" clId="{BBB00D13-283E-4E34-9B47-3A5B6BCCB3F9}" dt="2023-04-24T10:19:39.700" v="300" actId="1076"/>
        <pc:sldMkLst>
          <pc:docMk/>
          <pc:sldMk cId="2375889466" sldId="260"/>
        </pc:sldMkLst>
        <pc:spChg chg="mod">
          <ac:chgData name="Viktor Vad" userId="9c1be280435e7310" providerId="LiveId" clId="{BBB00D13-283E-4E34-9B47-3A5B6BCCB3F9}" dt="2023-04-24T10:16:43.135" v="218" actId="20577"/>
          <ac:spMkLst>
            <pc:docMk/>
            <pc:sldMk cId="2375889466" sldId="260"/>
            <ac:spMk id="2" creationId="{AA2DD712-71B7-BE8B-5900-6448D46B85EF}"/>
          </ac:spMkLst>
        </pc:spChg>
        <pc:spChg chg="add mod">
          <ac:chgData name="Viktor Vad" userId="9c1be280435e7310" providerId="LiveId" clId="{BBB00D13-283E-4E34-9B47-3A5B6BCCB3F9}" dt="2023-04-24T10:19:09.599" v="232" actId="1076"/>
          <ac:spMkLst>
            <pc:docMk/>
            <pc:sldMk cId="2375889466" sldId="260"/>
            <ac:spMk id="3" creationId="{9E78266C-514F-8292-F3A1-7CFC04E8742C}"/>
          </ac:spMkLst>
        </pc:spChg>
        <pc:spChg chg="add mod">
          <ac:chgData name="Viktor Vad" userId="9c1be280435e7310" providerId="LiveId" clId="{BBB00D13-283E-4E34-9B47-3A5B6BCCB3F9}" dt="2023-04-24T10:19:39.700" v="300" actId="1076"/>
          <ac:spMkLst>
            <pc:docMk/>
            <pc:sldMk cId="2375889466" sldId="260"/>
            <ac:spMk id="6" creationId="{81D37631-B21D-58D3-3041-79F41A9D3BFE}"/>
          </ac:spMkLst>
        </pc:spChg>
      </pc:sldChg>
      <pc:sldChg chg="new del">
        <pc:chgData name="Viktor Vad" userId="9c1be280435e7310" providerId="LiveId" clId="{BBB00D13-283E-4E34-9B47-3A5B6BCCB3F9}" dt="2023-04-24T10:33:15.411" v="540" actId="47"/>
        <pc:sldMkLst>
          <pc:docMk/>
          <pc:sldMk cId="3358092900" sldId="261"/>
        </pc:sldMkLst>
      </pc:sldChg>
      <pc:sldChg chg="addSp delSp modSp add mod">
        <pc:chgData name="Viktor Vad" userId="9c1be280435e7310" providerId="LiveId" clId="{BBB00D13-283E-4E34-9B47-3A5B6BCCB3F9}" dt="2023-04-24T10:28:47.928" v="489"/>
        <pc:sldMkLst>
          <pc:docMk/>
          <pc:sldMk cId="526455877" sldId="262"/>
        </pc:sldMkLst>
        <pc:spChg chg="mod">
          <ac:chgData name="Viktor Vad" userId="9c1be280435e7310" providerId="LiveId" clId="{BBB00D13-283E-4E34-9B47-3A5B6BCCB3F9}" dt="2023-04-24T10:20:11.588" v="314" actId="20577"/>
          <ac:spMkLst>
            <pc:docMk/>
            <pc:sldMk cId="526455877" sldId="262"/>
            <ac:spMk id="2" creationId="{AA2DD712-71B7-BE8B-5900-6448D46B85EF}"/>
          </ac:spMkLst>
        </pc:spChg>
        <pc:spChg chg="del">
          <ac:chgData name="Viktor Vad" userId="9c1be280435e7310" providerId="LiveId" clId="{BBB00D13-283E-4E34-9B47-3A5B6BCCB3F9}" dt="2023-04-24T10:20:16.436" v="315" actId="478"/>
          <ac:spMkLst>
            <pc:docMk/>
            <pc:sldMk cId="526455877" sldId="262"/>
            <ac:spMk id="3" creationId="{9E78266C-514F-8292-F3A1-7CFC04E8742C}"/>
          </ac:spMkLst>
        </pc:spChg>
        <pc:spChg chg="mod">
          <ac:chgData name="Viktor Vad" userId="9c1be280435e7310" providerId="LiveId" clId="{BBB00D13-283E-4E34-9B47-3A5B6BCCB3F9}" dt="2023-04-24T10:28:47.928" v="489"/>
          <ac:spMkLst>
            <pc:docMk/>
            <pc:sldMk cId="526455877" sldId="262"/>
            <ac:spMk id="6" creationId="{81D37631-B21D-58D3-3041-79F41A9D3BFE}"/>
          </ac:spMkLst>
        </pc:spChg>
        <pc:spChg chg="add mod">
          <ac:chgData name="Viktor Vad" userId="9c1be280435e7310" providerId="LiveId" clId="{BBB00D13-283E-4E34-9B47-3A5B6BCCB3F9}" dt="2023-04-24T10:22:49.030" v="459" actId="1036"/>
          <ac:spMkLst>
            <pc:docMk/>
            <pc:sldMk cId="526455877" sldId="262"/>
            <ac:spMk id="9" creationId="{E5E4188B-23B0-4B59-A297-B0367878CE12}"/>
          </ac:spMkLst>
        </pc:spChg>
        <pc:spChg chg="add mod">
          <ac:chgData name="Viktor Vad" userId="9c1be280435e7310" providerId="LiveId" clId="{BBB00D13-283E-4E34-9B47-3A5B6BCCB3F9}" dt="2023-04-24T10:26:05.348" v="463" actId="14100"/>
          <ac:spMkLst>
            <pc:docMk/>
            <pc:sldMk cId="526455877" sldId="262"/>
            <ac:spMk id="11" creationId="{84D42BA6-4450-6706-1084-349784F0DA48}"/>
          </ac:spMkLst>
        </pc:spChg>
        <pc:spChg chg="add mod">
          <ac:chgData name="Viktor Vad" userId="9c1be280435e7310" providerId="LiveId" clId="{BBB00D13-283E-4E34-9B47-3A5B6BCCB3F9}" dt="2023-04-24T10:26:30.661" v="465" actId="1076"/>
          <ac:spMkLst>
            <pc:docMk/>
            <pc:sldMk cId="526455877" sldId="262"/>
            <ac:spMk id="13" creationId="{98B274BE-B007-9383-A6AF-C792D2EE50A6}"/>
          </ac:spMkLst>
        </pc:spChg>
        <pc:cxnChg chg="mod">
          <ac:chgData name="Viktor Vad" userId="9c1be280435e7310" providerId="LiveId" clId="{BBB00D13-283E-4E34-9B47-3A5B6BCCB3F9}" dt="2023-04-24T10:20:30.300" v="316" actId="693"/>
          <ac:cxnSpMkLst>
            <pc:docMk/>
            <pc:sldMk cId="526455877" sldId="262"/>
            <ac:cxnSpMk id="14" creationId="{50E8E84C-1587-74CF-363C-5813586840D5}"/>
          </ac:cxnSpMkLst>
        </pc:cxnChg>
        <pc:cxnChg chg="mod">
          <ac:chgData name="Viktor Vad" userId="9c1be280435e7310" providerId="LiveId" clId="{BBB00D13-283E-4E34-9B47-3A5B6BCCB3F9}" dt="2023-04-24T10:20:30.300" v="316" actId="693"/>
          <ac:cxnSpMkLst>
            <pc:docMk/>
            <pc:sldMk cId="526455877" sldId="262"/>
            <ac:cxnSpMk id="17" creationId="{11FFF407-C20E-A836-30F1-B0B1C173A7D6}"/>
          </ac:cxnSpMkLst>
        </pc:cxnChg>
      </pc:sldChg>
      <pc:sldChg chg="addSp delSp modSp add mod">
        <pc:chgData name="Viktor Vad" userId="9c1be280435e7310" providerId="LiveId" clId="{BBB00D13-283E-4E34-9B47-3A5B6BCCB3F9}" dt="2023-04-24T10:34:18.589" v="579" actId="20577"/>
        <pc:sldMkLst>
          <pc:docMk/>
          <pc:sldMk cId="4092166739" sldId="263"/>
        </pc:sldMkLst>
        <pc:spChg chg="mod">
          <ac:chgData name="Viktor Vad" userId="9c1be280435e7310" providerId="LiveId" clId="{BBB00D13-283E-4E34-9B47-3A5B6BCCB3F9}" dt="2023-04-24T10:29:04.909" v="498" actId="20577"/>
          <ac:spMkLst>
            <pc:docMk/>
            <pc:sldMk cId="4092166739" sldId="263"/>
            <ac:spMk id="2" creationId="{AA2DD712-71B7-BE8B-5900-6448D46B85EF}"/>
          </ac:spMkLst>
        </pc:spChg>
        <pc:spChg chg="add mod">
          <ac:chgData name="Viktor Vad" userId="9c1be280435e7310" providerId="LiveId" clId="{BBB00D13-283E-4E34-9B47-3A5B6BCCB3F9}" dt="2023-04-24T10:31:04.299" v="526" actId="164"/>
          <ac:spMkLst>
            <pc:docMk/>
            <pc:sldMk cId="4092166739" sldId="263"/>
            <ac:spMk id="3" creationId="{32354A05-2603-4CCA-9B93-B85B1EE9619D}"/>
          </ac:spMkLst>
        </pc:spChg>
        <pc:spChg chg="mod">
          <ac:chgData name="Viktor Vad" userId="9c1be280435e7310" providerId="LiveId" clId="{BBB00D13-283E-4E34-9B47-3A5B6BCCB3F9}" dt="2023-04-24T10:34:18.589" v="579" actId="20577"/>
          <ac:spMkLst>
            <pc:docMk/>
            <pc:sldMk cId="4092166739" sldId="263"/>
            <ac:spMk id="6" creationId="{81D37631-B21D-58D3-3041-79F41A9D3BFE}"/>
          </ac:spMkLst>
        </pc:spChg>
        <pc:spChg chg="del mod">
          <ac:chgData name="Viktor Vad" userId="9c1be280435e7310" providerId="LiveId" clId="{BBB00D13-283E-4E34-9B47-3A5B6BCCB3F9}" dt="2023-04-24T10:30:16.757" v="512" actId="478"/>
          <ac:spMkLst>
            <pc:docMk/>
            <pc:sldMk cId="4092166739" sldId="263"/>
            <ac:spMk id="9" creationId="{E5E4188B-23B0-4B59-A297-B0367878CE12}"/>
          </ac:spMkLst>
        </pc:spChg>
        <pc:spChg chg="mod">
          <ac:chgData name="Viktor Vad" userId="9c1be280435e7310" providerId="LiveId" clId="{BBB00D13-283E-4E34-9B47-3A5B6BCCB3F9}" dt="2023-04-24T10:32:04.971" v="536" actId="14100"/>
          <ac:spMkLst>
            <pc:docMk/>
            <pc:sldMk cId="4092166739" sldId="263"/>
            <ac:spMk id="11" creationId="{84D42BA6-4450-6706-1084-349784F0DA48}"/>
          </ac:spMkLst>
        </pc:spChg>
        <pc:spChg chg="mod">
          <ac:chgData name="Viktor Vad" userId="9c1be280435e7310" providerId="LiveId" clId="{BBB00D13-283E-4E34-9B47-3A5B6BCCB3F9}" dt="2023-04-24T10:32:12.159" v="538" actId="1076"/>
          <ac:spMkLst>
            <pc:docMk/>
            <pc:sldMk cId="4092166739" sldId="263"/>
            <ac:spMk id="13" creationId="{98B274BE-B007-9383-A6AF-C792D2EE50A6}"/>
          </ac:spMkLst>
        </pc:spChg>
        <pc:spChg chg="add mod">
          <ac:chgData name="Viktor Vad" userId="9c1be280435e7310" providerId="LiveId" clId="{BBB00D13-283E-4E34-9B47-3A5B6BCCB3F9}" dt="2023-04-24T10:31:04.299" v="526" actId="164"/>
          <ac:spMkLst>
            <pc:docMk/>
            <pc:sldMk cId="4092166739" sldId="263"/>
            <ac:spMk id="16" creationId="{583A90E9-7BDE-DFCD-7802-3CB40234C759}"/>
          </ac:spMkLst>
        </pc:spChg>
        <pc:grpChg chg="add mod">
          <ac:chgData name="Viktor Vad" userId="9c1be280435e7310" providerId="LiveId" clId="{BBB00D13-283E-4E34-9B47-3A5B6BCCB3F9}" dt="2023-04-24T10:31:12.943" v="529" actId="1076"/>
          <ac:grpSpMkLst>
            <pc:docMk/>
            <pc:sldMk cId="4092166739" sldId="263"/>
            <ac:grpSpMk id="19" creationId="{5FDD474E-F9E5-8666-6174-3D3341AB1A87}"/>
          </ac:grpSpMkLst>
        </pc:grpChg>
        <pc:cxnChg chg="mod">
          <ac:chgData name="Viktor Vad" userId="9c1be280435e7310" providerId="LiveId" clId="{BBB00D13-283E-4E34-9B47-3A5B6BCCB3F9}" dt="2023-04-24T10:31:50.840" v="533" actId="693"/>
          <ac:cxnSpMkLst>
            <pc:docMk/>
            <pc:sldMk cId="4092166739" sldId="263"/>
            <ac:cxnSpMk id="14" creationId="{50E8E84C-1587-74CF-363C-5813586840D5}"/>
          </ac:cxnSpMkLst>
        </pc:cxnChg>
        <pc:cxnChg chg="mod">
          <ac:chgData name="Viktor Vad" userId="9c1be280435e7310" providerId="LiveId" clId="{BBB00D13-283E-4E34-9B47-3A5B6BCCB3F9}" dt="2023-04-24T10:31:50.840" v="533" actId="693"/>
          <ac:cxnSpMkLst>
            <pc:docMk/>
            <pc:sldMk cId="4092166739" sldId="263"/>
            <ac:cxnSpMk id="17" creationId="{11FFF407-C20E-A836-30F1-B0B1C173A7D6}"/>
          </ac:cxnSpMkLst>
        </pc:cxnChg>
      </pc:sldChg>
      <pc:sldChg chg="addSp delSp modSp new mod">
        <pc:chgData name="Viktor Vad" userId="9c1be280435e7310" providerId="LiveId" clId="{BBB00D13-283E-4E34-9B47-3A5B6BCCB3F9}" dt="2023-04-24T10:39:38.495" v="764" actId="1076"/>
        <pc:sldMkLst>
          <pc:docMk/>
          <pc:sldMk cId="1229026014" sldId="264"/>
        </pc:sldMkLst>
        <pc:spChg chg="mod">
          <ac:chgData name="Viktor Vad" userId="9c1be280435e7310" providerId="LiveId" clId="{BBB00D13-283E-4E34-9B47-3A5B6BCCB3F9}" dt="2023-04-24T10:36:17.280" v="591" actId="20577"/>
          <ac:spMkLst>
            <pc:docMk/>
            <pc:sldMk cId="1229026014" sldId="264"/>
            <ac:spMk id="2" creationId="{2DBD7722-E4D1-ADC0-6526-5B3805768E66}"/>
          </ac:spMkLst>
        </pc:spChg>
        <pc:spChg chg="del">
          <ac:chgData name="Viktor Vad" userId="9c1be280435e7310" providerId="LiveId" clId="{BBB00D13-283E-4E34-9B47-3A5B6BCCB3F9}" dt="2023-04-24T10:36:25.878" v="592" actId="478"/>
          <ac:spMkLst>
            <pc:docMk/>
            <pc:sldMk cId="1229026014" sldId="264"/>
            <ac:spMk id="3" creationId="{414C3005-88D5-3BBC-2DF9-D58C5097913F}"/>
          </ac:spMkLst>
        </pc:spChg>
        <pc:spChg chg="add mod">
          <ac:chgData name="Viktor Vad" userId="9c1be280435e7310" providerId="LiveId" clId="{BBB00D13-283E-4E34-9B47-3A5B6BCCB3F9}" dt="2023-04-24T10:36:32.960" v="609" actId="20577"/>
          <ac:spMkLst>
            <pc:docMk/>
            <pc:sldMk cId="1229026014" sldId="264"/>
            <ac:spMk id="4" creationId="{588E55B0-35C5-474B-AB2C-E58FAB1AA681}"/>
          </ac:spMkLst>
        </pc:spChg>
        <pc:spChg chg="add mod">
          <ac:chgData name="Viktor Vad" userId="9c1be280435e7310" providerId="LiveId" clId="{BBB00D13-283E-4E34-9B47-3A5B6BCCB3F9}" dt="2023-04-24T10:37:37.518" v="664" actId="1076"/>
          <ac:spMkLst>
            <pc:docMk/>
            <pc:sldMk cId="1229026014" sldId="264"/>
            <ac:spMk id="12" creationId="{2078C2FD-472C-CA2D-EC63-0A715CEC070D}"/>
          </ac:spMkLst>
        </pc:spChg>
        <pc:spChg chg="add mod">
          <ac:chgData name="Viktor Vad" userId="9c1be280435e7310" providerId="LiveId" clId="{BBB00D13-283E-4E34-9B47-3A5B6BCCB3F9}" dt="2023-04-24T10:37:50.279" v="681" actId="20577"/>
          <ac:spMkLst>
            <pc:docMk/>
            <pc:sldMk cId="1229026014" sldId="264"/>
            <ac:spMk id="13" creationId="{B735EB74-F119-FA15-92E1-A30D3765563A}"/>
          </ac:spMkLst>
        </pc:spChg>
        <pc:spChg chg="add mod">
          <ac:chgData name="Viktor Vad" userId="9c1be280435e7310" providerId="LiveId" clId="{BBB00D13-283E-4E34-9B47-3A5B6BCCB3F9}" dt="2023-04-24T10:39:38.495" v="764" actId="1076"/>
          <ac:spMkLst>
            <pc:docMk/>
            <pc:sldMk cId="1229026014" sldId="264"/>
            <ac:spMk id="26" creationId="{ABA60C03-3A4F-B542-86A3-785A29FFB9EB}"/>
          </ac:spMkLst>
        </pc:spChg>
        <pc:picChg chg="add mod">
          <ac:chgData name="Viktor Vad" userId="9c1be280435e7310" providerId="LiveId" clId="{BBB00D13-283E-4E34-9B47-3A5B6BCCB3F9}" dt="2023-04-24T10:38:23.555" v="691" actId="1076"/>
          <ac:picMkLst>
            <pc:docMk/>
            <pc:sldMk cId="1229026014" sldId="264"/>
            <ac:picMk id="14" creationId="{8636E9B0-E7E7-ACD7-334D-159C2C4BEC1C}"/>
          </ac:picMkLst>
        </pc:picChg>
        <pc:cxnChg chg="add mod">
          <ac:chgData name="Viktor Vad" userId="9c1be280435e7310" providerId="LiveId" clId="{BBB00D13-283E-4E34-9B47-3A5B6BCCB3F9}" dt="2023-04-24T10:36:45.321" v="612" actId="1582"/>
          <ac:cxnSpMkLst>
            <pc:docMk/>
            <pc:sldMk cId="1229026014" sldId="264"/>
            <ac:cxnSpMk id="6" creationId="{98D47E70-97B8-15FA-C799-8305A530DD71}"/>
          </ac:cxnSpMkLst>
        </pc:cxnChg>
        <pc:cxnChg chg="add mod">
          <ac:chgData name="Viktor Vad" userId="9c1be280435e7310" providerId="LiveId" clId="{BBB00D13-283E-4E34-9B47-3A5B6BCCB3F9}" dt="2023-04-24T10:36:50.783" v="614" actId="1076"/>
          <ac:cxnSpMkLst>
            <pc:docMk/>
            <pc:sldMk cId="1229026014" sldId="264"/>
            <ac:cxnSpMk id="7" creationId="{CB0F883C-B599-468D-7EED-59CA29203E7F}"/>
          </ac:cxnSpMkLst>
        </pc:cxnChg>
        <pc:cxnChg chg="add mod">
          <ac:chgData name="Viktor Vad" userId="9c1be280435e7310" providerId="LiveId" clId="{BBB00D13-283E-4E34-9B47-3A5B6BCCB3F9}" dt="2023-04-24T10:37:01.619" v="616" actId="1076"/>
          <ac:cxnSpMkLst>
            <pc:docMk/>
            <pc:sldMk cId="1229026014" sldId="264"/>
            <ac:cxnSpMk id="8" creationId="{58F74DC6-7E59-7F67-ADC3-0C27518B6ED1}"/>
          </ac:cxnSpMkLst>
        </pc:cxnChg>
        <pc:cxnChg chg="add mod">
          <ac:chgData name="Viktor Vad" userId="9c1be280435e7310" providerId="LiveId" clId="{BBB00D13-283E-4E34-9B47-3A5B6BCCB3F9}" dt="2023-04-24T10:37:08.685" v="618" actId="1076"/>
          <ac:cxnSpMkLst>
            <pc:docMk/>
            <pc:sldMk cId="1229026014" sldId="264"/>
            <ac:cxnSpMk id="9" creationId="{AAF2B68A-A71A-F487-A9BE-4BA7213B73E4}"/>
          </ac:cxnSpMkLst>
        </pc:cxnChg>
        <pc:cxnChg chg="add mod">
          <ac:chgData name="Viktor Vad" userId="9c1be280435e7310" providerId="LiveId" clId="{BBB00D13-283E-4E34-9B47-3A5B6BCCB3F9}" dt="2023-04-24T10:37:08.685" v="618" actId="1076"/>
          <ac:cxnSpMkLst>
            <pc:docMk/>
            <pc:sldMk cId="1229026014" sldId="264"/>
            <ac:cxnSpMk id="10" creationId="{D8C746B6-DD4B-53BF-3970-93A4F6FEBE91}"/>
          </ac:cxnSpMkLst>
        </pc:cxnChg>
        <pc:cxnChg chg="add mod">
          <ac:chgData name="Viktor Vad" userId="9c1be280435e7310" providerId="LiveId" clId="{BBB00D13-283E-4E34-9B47-3A5B6BCCB3F9}" dt="2023-04-24T10:37:08.685" v="618" actId="1076"/>
          <ac:cxnSpMkLst>
            <pc:docMk/>
            <pc:sldMk cId="1229026014" sldId="264"/>
            <ac:cxnSpMk id="11" creationId="{872B5194-2389-5F1C-E5E7-40D83502F1DC}"/>
          </ac:cxnSpMkLst>
        </pc:cxnChg>
        <pc:cxnChg chg="add mod">
          <ac:chgData name="Viktor Vad" userId="9c1be280435e7310" providerId="LiveId" clId="{BBB00D13-283E-4E34-9B47-3A5B6BCCB3F9}" dt="2023-04-24T10:38:23.555" v="691" actId="1076"/>
          <ac:cxnSpMkLst>
            <pc:docMk/>
            <pc:sldMk cId="1229026014" sldId="264"/>
            <ac:cxnSpMk id="15" creationId="{1F4C8EE0-8823-529F-217D-62DC26F199C3}"/>
          </ac:cxnSpMkLst>
        </pc:cxnChg>
        <pc:cxnChg chg="add mod">
          <ac:chgData name="Viktor Vad" userId="9c1be280435e7310" providerId="LiveId" clId="{BBB00D13-283E-4E34-9B47-3A5B6BCCB3F9}" dt="2023-04-24T10:38:25.495" v="692" actId="1076"/>
          <ac:cxnSpMkLst>
            <pc:docMk/>
            <pc:sldMk cId="1229026014" sldId="264"/>
            <ac:cxnSpMk id="17" creationId="{513147B3-001F-71B5-EAF2-9A7CF0E15FDD}"/>
          </ac:cxnSpMkLst>
        </pc:cxnChg>
        <pc:cxnChg chg="add mod">
          <ac:chgData name="Viktor Vad" userId="9c1be280435e7310" providerId="LiveId" clId="{BBB00D13-283E-4E34-9B47-3A5B6BCCB3F9}" dt="2023-04-24T10:38:36.662" v="697" actId="14100"/>
          <ac:cxnSpMkLst>
            <pc:docMk/>
            <pc:sldMk cId="1229026014" sldId="264"/>
            <ac:cxnSpMk id="19" creationId="{76105002-5003-D7E8-7313-1EC01D5C909D}"/>
          </ac:cxnSpMkLst>
        </pc:cxnChg>
        <pc:cxnChg chg="add mod">
          <ac:chgData name="Viktor Vad" userId="9c1be280435e7310" providerId="LiveId" clId="{BBB00D13-283E-4E34-9B47-3A5B6BCCB3F9}" dt="2023-04-24T10:38:47.942" v="700" actId="1076"/>
          <ac:cxnSpMkLst>
            <pc:docMk/>
            <pc:sldMk cId="1229026014" sldId="264"/>
            <ac:cxnSpMk id="23" creationId="{81CFFA28-E6A9-64A9-EE5E-E5D6D371A2B5}"/>
          </ac:cxnSpMkLst>
        </pc:cxnChg>
        <pc:cxnChg chg="add mod">
          <ac:chgData name="Viktor Vad" userId="9c1be280435e7310" providerId="LiveId" clId="{BBB00D13-283E-4E34-9B47-3A5B6BCCB3F9}" dt="2023-04-24T10:38:55.860" v="703" actId="1076"/>
          <ac:cxnSpMkLst>
            <pc:docMk/>
            <pc:sldMk cId="1229026014" sldId="264"/>
            <ac:cxnSpMk id="24" creationId="{71724101-40BA-CDB3-34F1-E0A1E5C8F554}"/>
          </ac:cxnSpMkLst>
        </pc:cxnChg>
        <pc:cxnChg chg="add del mod">
          <ac:chgData name="Viktor Vad" userId="9c1be280435e7310" providerId="LiveId" clId="{BBB00D13-283E-4E34-9B47-3A5B6BCCB3F9}" dt="2023-04-24T10:38:51.855" v="702" actId="478"/>
          <ac:cxnSpMkLst>
            <pc:docMk/>
            <pc:sldMk cId="1229026014" sldId="264"/>
            <ac:cxnSpMk id="25" creationId="{EF6AC70D-80F0-DC1D-650D-A9F1BE878916}"/>
          </ac:cxnSpMkLst>
        </pc:cxnChg>
      </pc:sldChg>
      <pc:sldChg chg="addSp modSp new mod modAnim">
        <pc:chgData name="Viktor Vad" userId="9c1be280435e7310" providerId="LiveId" clId="{BBB00D13-283E-4E34-9B47-3A5B6BCCB3F9}" dt="2023-04-24T10:47:42.299" v="879" actId="14100"/>
        <pc:sldMkLst>
          <pc:docMk/>
          <pc:sldMk cId="2154872626" sldId="265"/>
        </pc:sldMkLst>
        <pc:spChg chg="mod">
          <ac:chgData name="Viktor Vad" userId="9c1be280435e7310" providerId="LiveId" clId="{BBB00D13-283E-4E34-9B47-3A5B6BCCB3F9}" dt="2023-04-24T10:39:58.065" v="791" actId="20577"/>
          <ac:spMkLst>
            <pc:docMk/>
            <pc:sldMk cId="2154872626" sldId="265"/>
            <ac:spMk id="2" creationId="{E1EDA666-133E-0D7D-7908-D26436203530}"/>
          </ac:spMkLst>
        </pc:spChg>
        <pc:spChg chg="mod">
          <ac:chgData name="Viktor Vad" userId="9c1be280435e7310" providerId="LiveId" clId="{BBB00D13-283E-4E34-9B47-3A5B6BCCB3F9}" dt="2023-04-24T10:42:45.624" v="862" actId="20577"/>
          <ac:spMkLst>
            <pc:docMk/>
            <pc:sldMk cId="2154872626" sldId="265"/>
            <ac:spMk id="3" creationId="{908EFAD8-1ED1-3DB2-37FB-1AA72651BDAC}"/>
          </ac:spMkLst>
        </pc:spChg>
        <pc:spChg chg="add mod">
          <ac:chgData name="Viktor Vad" userId="9c1be280435e7310" providerId="LiveId" clId="{BBB00D13-283E-4E34-9B47-3A5B6BCCB3F9}" dt="2023-04-24T10:40:21.468" v="792"/>
          <ac:spMkLst>
            <pc:docMk/>
            <pc:sldMk cId="2154872626" sldId="265"/>
            <ac:spMk id="4" creationId="{43165B26-4CED-D180-BB25-D37D77938C74}"/>
          </ac:spMkLst>
        </pc:spChg>
        <pc:spChg chg="add mod">
          <ac:chgData name="Viktor Vad" userId="9c1be280435e7310" providerId="LiveId" clId="{BBB00D13-283E-4E34-9B47-3A5B6BCCB3F9}" dt="2023-04-24T10:42:14.111" v="813" actId="1076"/>
          <ac:spMkLst>
            <pc:docMk/>
            <pc:sldMk cId="2154872626" sldId="265"/>
            <ac:spMk id="18" creationId="{4F39375B-517A-D433-2EF3-570528AD7E14}"/>
          </ac:spMkLst>
        </pc:spChg>
        <pc:cxnChg chg="add mod">
          <ac:chgData name="Viktor Vad" userId="9c1be280435e7310" providerId="LiveId" clId="{BBB00D13-283E-4E34-9B47-3A5B6BCCB3F9}" dt="2023-04-24T10:40:56.849" v="797" actId="1582"/>
          <ac:cxnSpMkLst>
            <pc:docMk/>
            <pc:sldMk cId="2154872626" sldId="265"/>
            <ac:cxnSpMk id="6" creationId="{E4614452-09BC-55DB-BAD8-50E76721E125}"/>
          </ac:cxnSpMkLst>
        </pc:cxnChg>
        <pc:cxnChg chg="add mod">
          <ac:chgData name="Viktor Vad" userId="9c1be280435e7310" providerId="LiveId" clId="{BBB00D13-283E-4E34-9B47-3A5B6BCCB3F9}" dt="2023-04-24T10:41:09.400" v="801" actId="14100"/>
          <ac:cxnSpMkLst>
            <pc:docMk/>
            <pc:sldMk cId="2154872626" sldId="265"/>
            <ac:cxnSpMk id="8" creationId="{B9E50592-9D78-BE24-B8E9-E744429B6197}"/>
          </ac:cxnSpMkLst>
        </pc:cxnChg>
        <pc:cxnChg chg="add mod">
          <ac:chgData name="Viktor Vad" userId="9c1be280435e7310" providerId="LiveId" clId="{BBB00D13-283E-4E34-9B47-3A5B6BCCB3F9}" dt="2023-04-24T10:41:19.010" v="805" actId="14100"/>
          <ac:cxnSpMkLst>
            <pc:docMk/>
            <pc:sldMk cId="2154872626" sldId="265"/>
            <ac:cxnSpMk id="11" creationId="{C53D9151-F2B4-B9F3-539E-651F66F98DE8}"/>
          </ac:cxnSpMkLst>
        </pc:cxnChg>
        <pc:cxnChg chg="add mod">
          <ac:chgData name="Viktor Vad" userId="9c1be280435e7310" providerId="LiveId" clId="{BBB00D13-283E-4E34-9B47-3A5B6BCCB3F9}" dt="2023-04-24T10:41:48.732" v="808" actId="1582"/>
          <ac:cxnSpMkLst>
            <pc:docMk/>
            <pc:sldMk cId="2154872626" sldId="265"/>
            <ac:cxnSpMk id="15" creationId="{0217C7F3-F0E0-55D1-F0A5-D5A0AE3DD879}"/>
          </ac:cxnSpMkLst>
        </pc:cxnChg>
        <pc:cxnChg chg="add mod">
          <ac:chgData name="Viktor Vad" userId="9c1be280435e7310" providerId="LiveId" clId="{BBB00D13-283E-4E34-9B47-3A5B6BCCB3F9}" dt="2023-04-24T10:41:56.966" v="811" actId="14100"/>
          <ac:cxnSpMkLst>
            <pc:docMk/>
            <pc:sldMk cId="2154872626" sldId="265"/>
            <ac:cxnSpMk id="16" creationId="{83699179-2C20-CA25-FAF6-6C4E4C79CB68}"/>
          </ac:cxnSpMkLst>
        </pc:cxnChg>
        <pc:cxnChg chg="add mod">
          <ac:chgData name="Viktor Vad" userId="9c1be280435e7310" providerId="LiveId" clId="{BBB00D13-283E-4E34-9B47-3A5B6BCCB3F9}" dt="2023-04-24T10:43:18.370" v="865" actId="1582"/>
          <ac:cxnSpMkLst>
            <pc:docMk/>
            <pc:sldMk cId="2154872626" sldId="265"/>
            <ac:cxnSpMk id="20" creationId="{F677E42B-3197-DDAE-DC62-41F553B63F7D}"/>
          </ac:cxnSpMkLst>
        </pc:cxnChg>
        <pc:cxnChg chg="add mod">
          <ac:chgData name="Viktor Vad" userId="9c1be280435e7310" providerId="LiveId" clId="{BBB00D13-283E-4E34-9B47-3A5B6BCCB3F9}" dt="2023-04-24T10:44:15.002" v="871" actId="693"/>
          <ac:cxnSpMkLst>
            <pc:docMk/>
            <pc:sldMk cId="2154872626" sldId="265"/>
            <ac:cxnSpMk id="21" creationId="{B322677E-5A08-9BFC-0668-60AB57710D29}"/>
          </ac:cxnSpMkLst>
        </pc:cxnChg>
        <pc:cxnChg chg="add mod">
          <ac:chgData name="Viktor Vad" userId="9c1be280435e7310" providerId="LiveId" clId="{BBB00D13-283E-4E34-9B47-3A5B6BCCB3F9}" dt="2023-04-24T10:47:42.299" v="879" actId="14100"/>
          <ac:cxnSpMkLst>
            <pc:docMk/>
            <pc:sldMk cId="2154872626" sldId="265"/>
            <ac:cxnSpMk id="23" creationId="{5FD9577A-314A-1A44-838E-C7875FF346D8}"/>
          </ac:cxnSpMkLst>
        </pc:cxnChg>
      </pc:sldChg>
      <pc:sldChg chg="addSp delSp modSp add del mod">
        <pc:chgData name="Viktor Vad" userId="9c1be280435e7310" providerId="LiveId" clId="{BBB00D13-283E-4E34-9B47-3A5B6BCCB3F9}" dt="2023-04-24T11:39:16.198" v="936" actId="47"/>
        <pc:sldMkLst>
          <pc:docMk/>
          <pc:sldMk cId="34002541" sldId="266"/>
        </pc:sldMkLst>
        <pc:spChg chg="del">
          <ac:chgData name="Viktor Vad" userId="9c1be280435e7310" providerId="LiveId" clId="{BBB00D13-283E-4E34-9B47-3A5B6BCCB3F9}" dt="2023-04-24T11:37:48.787" v="894" actId="478"/>
          <ac:spMkLst>
            <pc:docMk/>
            <pc:sldMk cId="34002541" sldId="266"/>
            <ac:spMk id="2" creationId="{8ACB814E-B5BD-6060-B140-7C5579FC0218}"/>
          </ac:spMkLst>
        </pc:spChg>
        <pc:spChg chg="mod">
          <ac:chgData name="Viktor Vad" userId="9c1be280435e7310" providerId="LiveId" clId="{BBB00D13-283E-4E34-9B47-3A5B6BCCB3F9}" dt="2023-04-24T11:38:07.439" v="897" actId="164"/>
          <ac:spMkLst>
            <pc:docMk/>
            <pc:sldMk cId="34002541" sldId="266"/>
            <ac:spMk id="4" creationId="{E8FA6559-0348-ABB4-C390-A042EF2D33B6}"/>
          </ac:spMkLst>
        </pc:spChg>
        <pc:spChg chg="mod">
          <ac:chgData name="Viktor Vad" userId="9c1be280435e7310" providerId="LiveId" clId="{BBB00D13-283E-4E34-9B47-3A5B6BCCB3F9}" dt="2023-04-24T11:38:07.439" v="897" actId="164"/>
          <ac:spMkLst>
            <pc:docMk/>
            <pc:sldMk cId="34002541" sldId="266"/>
            <ac:spMk id="5" creationId="{C531334D-C223-A994-82EE-DE4FFF156B1A}"/>
          </ac:spMkLst>
        </pc:spChg>
        <pc:spChg chg="add del mod">
          <ac:chgData name="Viktor Vad" userId="9c1be280435e7310" providerId="LiveId" clId="{BBB00D13-283E-4E34-9B47-3A5B6BCCB3F9}" dt="2023-04-24T11:37:54.307" v="895" actId="478"/>
          <ac:spMkLst>
            <pc:docMk/>
            <pc:sldMk cId="34002541" sldId="266"/>
            <ac:spMk id="6" creationId="{F462ABB2-C0BB-F8C6-B991-399520742841}"/>
          </ac:spMkLst>
        </pc:spChg>
        <pc:spChg chg="mod">
          <ac:chgData name="Viktor Vad" userId="9c1be280435e7310" providerId="LiveId" clId="{BBB00D13-283E-4E34-9B47-3A5B6BCCB3F9}" dt="2023-04-24T11:38:07.439" v="897" actId="164"/>
          <ac:spMkLst>
            <pc:docMk/>
            <pc:sldMk cId="34002541" sldId="266"/>
            <ac:spMk id="19" creationId="{198981F1-A445-B210-EF70-915C166F264E}"/>
          </ac:spMkLst>
        </pc:spChg>
        <pc:spChg chg="mod">
          <ac:chgData name="Viktor Vad" userId="9c1be280435e7310" providerId="LiveId" clId="{BBB00D13-283E-4E34-9B47-3A5B6BCCB3F9}" dt="2023-04-24T11:38:07.439" v="897" actId="164"/>
          <ac:spMkLst>
            <pc:docMk/>
            <pc:sldMk cId="34002541" sldId="266"/>
            <ac:spMk id="20" creationId="{365217D3-B0C8-2D65-94C1-4C95436E2543}"/>
          </ac:spMkLst>
        </pc:spChg>
        <pc:spChg chg="mod">
          <ac:chgData name="Viktor Vad" userId="9c1be280435e7310" providerId="LiveId" clId="{BBB00D13-283E-4E34-9B47-3A5B6BCCB3F9}" dt="2023-04-24T11:38:07.439" v="897" actId="164"/>
          <ac:spMkLst>
            <pc:docMk/>
            <pc:sldMk cId="34002541" sldId="266"/>
            <ac:spMk id="26" creationId="{4E7D3731-32AF-2B06-2BFB-23DAA2F4F306}"/>
          </ac:spMkLst>
        </pc:spChg>
        <pc:spChg chg="mod">
          <ac:chgData name="Viktor Vad" userId="9c1be280435e7310" providerId="LiveId" clId="{BBB00D13-283E-4E34-9B47-3A5B6BCCB3F9}" dt="2023-04-24T11:38:07.439" v="897" actId="164"/>
          <ac:spMkLst>
            <pc:docMk/>
            <pc:sldMk cId="34002541" sldId="266"/>
            <ac:spMk id="27" creationId="{3A9C3164-2250-D9F7-80A8-B6FFD18AE64D}"/>
          </ac:spMkLst>
        </pc:spChg>
        <pc:spChg chg="mod">
          <ac:chgData name="Viktor Vad" userId="9c1be280435e7310" providerId="LiveId" clId="{BBB00D13-283E-4E34-9B47-3A5B6BCCB3F9}" dt="2023-04-24T11:38:07.439" v="897" actId="164"/>
          <ac:spMkLst>
            <pc:docMk/>
            <pc:sldMk cId="34002541" sldId="266"/>
            <ac:spMk id="37" creationId="{C824EA38-6076-0D51-37E1-3CDDD36BCB89}"/>
          </ac:spMkLst>
        </pc:spChg>
        <pc:spChg chg="del">
          <ac:chgData name="Viktor Vad" userId="9c1be280435e7310" providerId="LiveId" clId="{BBB00D13-283E-4E34-9B47-3A5B6BCCB3F9}" dt="2023-04-24T11:37:57.549" v="896" actId="478"/>
          <ac:spMkLst>
            <pc:docMk/>
            <pc:sldMk cId="34002541" sldId="266"/>
            <ac:spMk id="39" creationId="{2BC6CFB4-07D4-B5B3-88E2-1B6A19B1AE87}"/>
          </ac:spMkLst>
        </pc:spChg>
        <pc:spChg chg="mod">
          <ac:chgData name="Viktor Vad" userId="9c1be280435e7310" providerId="LiveId" clId="{BBB00D13-283E-4E34-9B47-3A5B6BCCB3F9}" dt="2023-04-24T11:38:07.439" v="897" actId="164"/>
          <ac:spMkLst>
            <pc:docMk/>
            <pc:sldMk cId="34002541" sldId="266"/>
            <ac:spMk id="40" creationId="{816367A7-C508-DC72-78D7-8E135D8C761F}"/>
          </ac:spMkLst>
        </pc:spChg>
        <pc:grpChg chg="add mod">
          <ac:chgData name="Viktor Vad" userId="9c1be280435e7310" providerId="LiveId" clId="{BBB00D13-283E-4E34-9B47-3A5B6BCCB3F9}" dt="2023-04-24T11:38:07.439" v="897" actId="164"/>
          <ac:grpSpMkLst>
            <pc:docMk/>
            <pc:sldMk cId="34002541" sldId="266"/>
            <ac:grpSpMk id="8" creationId="{20CCC55F-829E-9448-8EBE-7CAF932EA165}"/>
          </ac:grpSpMkLst>
        </pc:grpChg>
        <pc:cxnChg chg="mod">
          <ac:chgData name="Viktor Vad" userId="9c1be280435e7310" providerId="LiveId" clId="{BBB00D13-283E-4E34-9B47-3A5B6BCCB3F9}" dt="2023-04-24T11:38:07.439" v="897" actId="164"/>
          <ac:cxnSpMkLst>
            <pc:docMk/>
            <pc:sldMk cId="34002541" sldId="266"/>
            <ac:cxnSpMk id="7" creationId="{43E1BAAD-F12E-0995-C1DA-BA101F7698A4}"/>
          </ac:cxnSpMkLst>
        </pc:cxnChg>
        <pc:cxnChg chg="mod">
          <ac:chgData name="Viktor Vad" userId="9c1be280435e7310" providerId="LiveId" clId="{BBB00D13-283E-4E34-9B47-3A5B6BCCB3F9}" dt="2023-04-24T11:38:07.439" v="897" actId="164"/>
          <ac:cxnSpMkLst>
            <pc:docMk/>
            <pc:sldMk cId="34002541" sldId="266"/>
            <ac:cxnSpMk id="10" creationId="{8837F01C-DAC7-7DD8-66DB-58F7B1BA069C}"/>
          </ac:cxnSpMkLst>
        </pc:cxnChg>
        <pc:cxnChg chg="mod">
          <ac:chgData name="Viktor Vad" userId="9c1be280435e7310" providerId="LiveId" clId="{BBB00D13-283E-4E34-9B47-3A5B6BCCB3F9}" dt="2023-04-24T11:38:07.439" v="897" actId="164"/>
          <ac:cxnSpMkLst>
            <pc:docMk/>
            <pc:sldMk cId="34002541" sldId="266"/>
            <ac:cxnSpMk id="15" creationId="{D4ADA6AA-DC28-CD2E-5320-AA74A1BCDBAD}"/>
          </ac:cxnSpMkLst>
        </pc:cxnChg>
        <pc:cxnChg chg="mod">
          <ac:chgData name="Viktor Vad" userId="9c1be280435e7310" providerId="LiveId" clId="{BBB00D13-283E-4E34-9B47-3A5B6BCCB3F9}" dt="2023-04-24T11:38:07.439" v="897" actId="164"/>
          <ac:cxnSpMkLst>
            <pc:docMk/>
            <pc:sldMk cId="34002541" sldId="266"/>
            <ac:cxnSpMk id="22" creationId="{E559C165-36AF-5D27-0247-B3F78E0FA06C}"/>
          </ac:cxnSpMkLst>
        </pc:cxnChg>
        <pc:cxnChg chg="mod">
          <ac:chgData name="Viktor Vad" userId="9c1be280435e7310" providerId="LiveId" clId="{BBB00D13-283E-4E34-9B47-3A5B6BCCB3F9}" dt="2023-04-24T11:38:07.439" v="897" actId="164"/>
          <ac:cxnSpMkLst>
            <pc:docMk/>
            <pc:sldMk cId="34002541" sldId="266"/>
            <ac:cxnSpMk id="23" creationId="{0D5F2B67-6802-03D0-2067-936A11B80E04}"/>
          </ac:cxnSpMkLst>
        </pc:cxnChg>
        <pc:cxnChg chg="mod">
          <ac:chgData name="Viktor Vad" userId="9c1be280435e7310" providerId="LiveId" clId="{BBB00D13-283E-4E34-9B47-3A5B6BCCB3F9}" dt="2023-04-24T11:38:07.439" v="897" actId="164"/>
          <ac:cxnSpMkLst>
            <pc:docMk/>
            <pc:sldMk cId="34002541" sldId="266"/>
            <ac:cxnSpMk id="30" creationId="{B0CF6CA2-0AB9-AA36-6BDC-BCB2EC442E34}"/>
          </ac:cxnSpMkLst>
        </pc:cxnChg>
        <pc:cxnChg chg="mod">
          <ac:chgData name="Viktor Vad" userId="9c1be280435e7310" providerId="LiveId" clId="{BBB00D13-283E-4E34-9B47-3A5B6BCCB3F9}" dt="2023-04-24T11:38:07.439" v="897" actId="164"/>
          <ac:cxnSpMkLst>
            <pc:docMk/>
            <pc:sldMk cId="34002541" sldId="266"/>
            <ac:cxnSpMk id="33" creationId="{987A828B-68AC-4C41-AEFB-A9CB8C029078}"/>
          </ac:cxnSpMkLst>
        </pc:cxnChg>
      </pc:sldChg>
      <pc:sldChg chg="addSp delSp modSp new mod modAnim">
        <pc:chgData name="Viktor Vad" userId="9c1be280435e7310" providerId="LiveId" clId="{BBB00D13-283E-4E34-9B47-3A5B6BCCB3F9}" dt="2023-04-24T11:46:41.467" v="1131"/>
        <pc:sldMkLst>
          <pc:docMk/>
          <pc:sldMk cId="3432789592" sldId="266"/>
        </pc:sldMkLst>
        <pc:spChg chg="mod">
          <ac:chgData name="Viktor Vad" userId="9c1be280435e7310" providerId="LiveId" clId="{BBB00D13-283E-4E34-9B47-3A5B6BCCB3F9}" dt="2023-04-24T11:39:38.228" v="1002" actId="20577"/>
          <ac:spMkLst>
            <pc:docMk/>
            <pc:sldMk cId="3432789592" sldId="266"/>
            <ac:spMk id="2" creationId="{F945616C-0533-AA24-6E50-F3BD6EDA052B}"/>
          </ac:spMkLst>
        </pc:spChg>
        <pc:spChg chg="del">
          <ac:chgData name="Viktor Vad" userId="9c1be280435e7310" providerId="LiveId" clId="{BBB00D13-283E-4E34-9B47-3A5B6BCCB3F9}" dt="2023-04-24T11:44:55.205" v="1060" actId="478"/>
          <ac:spMkLst>
            <pc:docMk/>
            <pc:sldMk cId="3432789592" sldId="266"/>
            <ac:spMk id="3" creationId="{8659D4C6-11B3-8FF7-4046-381FC1E8A22F}"/>
          </ac:spMkLst>
        </pc:spChg>
        <pc:spChg chg="add mod topLvl">
          <ac:chgData name="Viktor Vad" userId="9c1be280435e7310" providerId="LiveId" clId="{BBB00D13-283E-4E34-9B47-3A5B6BCCB3F9}" dt="2023-04-24T11:44:26.073" v="1055" actId="165"/>
          <ac:spMkLst>
            <pc:docMk/>
            <pc:sldMk cId="3432789592" sldId="266"/>
            <ac:spMk id="4" creationId="{70889309-D37E-266C-BD75-B5655F261CC5}"/>
          </ac:spMkLst>
        </pc:spChg>
        <pc:spChg chg="add mod">
          <ac:chgData name="Viktor Vad" userId="9c1be280435e7310" providerId="LiveId" clId="{BBB00D13-283E-4E34-9B47-3A5B6BCCB3F9}" dt="2023-04-24T11:42:25.442" v="1015" actId="1076"/>
          <ac:spMkLst>
            <pc:docMk/>
            <pc:sldMk cId="3432789592" sldId="266"/>
            <ac:spMk id="7" creationId="{28300F9A-03B1-1181-1C53-7157968A270A}"/>
          </ac:spMkLst>
        </pc:spChg>
        <pc:spChg chg="add mod topLvl">
          <ac:chgData name="Viktor Vad" userId="9c1be280435e7310" providerId="LiveId" clId="{BBB00D13-283E-4E34-9B47-3A5B6BCCB3F9}" dt="2023-04-24T11:44:22.746" v="1054" actId="165"/>
          <ac:spMkLst>
            <pc:docMk/>
            <pc:sldMk cId="3432789592" sldId="266"/>
            <ac:spMk id="8" creationId="{938CDE29-61B1-7907-5F10-A85EAC7B33DC}"/>
          </ac:spMkLst>
        </pc:spChg>
        <pc:spChg chg="mod topLvl">
          <ac:chgData name="Viktor Vad" userId="9c1be280435e7310" providerId="LiveId" clId="{BBB00D13-283E-4E34-9B47-3A5B6BCCB3F9}" dt="2023-04-24T11:43:20.508" v="1024" actId="165"/>
          <ac:spMkLst>
            <pc:docMk/>
            <pc:sldMk cId="3432789592" sldId="266"/>
            <ac:spMk id="12" creationId="{A8999E0C-D91C-E4BB-8E64-6EC973D302B6}"/>
          </ac:spMkLst>
        </pc:spChg>
        <pc:spChg chg="mod topLvl">
          <ac:chgData name="Viktor Vad" userId="9c1be280435e7310" providerId="LiveId" clId="{BBB00D13-283E-4E34-9B47-3A5B6BCCB3F9}" dt="2023-04-24T11:43:24.580" v="1025" actId="165"/>
          <ac:spMkLst>
            <pc:docMk/>
            <pc:sldMk cId="3432789592" sldId="266"/>
            <ac:spMk id="13" creationId="{D3B4AEBE-6A00-C40F-F576-352F0BFFE67C}"/>
          </ac:spMkLst>
        </pc:spChg>
        <pc:spChg chg="add mod">
          <ac:chgData name="Viktor Vad" userId="9c1be280435e7310" providerId="LiveId" clId="{BBB00D13-283E-4E34-9B47-3A5B6BCCB3F9}" dt="2023-04-24T11:43:54.081" v="1047" actId="1076"/>
          <ac:spMkLst>
            <pc:docMk/>
            <pc:sldMk cId="3432789592" sldId="266"/>
            <ac:spMk id="15" creationId="{AE43577B-F976-9AED-0EDF-FB8029210272}"/>
          </ac:spMkLst>
        </pc:spChg>
        <pc:spChg chg="add del mod">
          <ac:chgData name="Viktor Vad" userId="9c1be280435e7310" providerId="LiveId" clId="{BBB00D13-283E-4E34-9B47-3A5B6BCCB3F9}" dt="2023-04-24T11:44:14.326" v="1053"/>
          <ac:spMkLst>
            <pc:docMk/>
            <pc:sldMk cId="3432789592" sldId="266"/>
            <ac:spMk id="16" creationId="{E6EBDB02-E2B3-074E-F8AD-67084A1EAC08}"/>
          </ac:spMkLst>
        </pc:spChg>
        <pc:spChg chg="add del mod">
          <ac:chgData name="Viktor Vad" userId="9c1be280435e7310" providerId="LiveId" clId="{BBB00D13-283E-4E34-9B47-3A5B6BCCB3F9}" dt="2023-04-24T11:44:14.324" v="1051" actId="478"/>
          <ac:spMkLst>
            <pc:docMk/>
            <pc:sldMk cId="3432789592" sldId="266"/>
            <ac:spMk id="17" creationId="{3532076E-BF71-9D46-99D0-A63323B1F479}"/>
          </ac:spMkLst>
        </pc:spChg>
        <pc:spChg chg="add mod">
          <ac:chgData name="Viktor Vad" userId="9c1be280435e7310" providerId="LiveId" clId="{BBB00D13-283E-4E34-9B47-3A5B6BCCB3F9}" dt="2023-04-24T11:45:26.165" v="1082" actId="20577"/>
          <ac:spMkLst>
            <pc:docMk/>
            <pc:sldMk cId="3432789592" sldId="266"/>
            <ac:spMk id="20" creationId="{90882A3F-21C7-49DF-2D8C-F690FB24D84E}"/>
          </ac:spMkLst>
        </pc:spChg>
        <pc:spChg chg="add mod">
          <ac:chgData name="Viktor Vad" userId="9c1be280435e7310" providerId="LiveId" clId="{BBB00D13-283E-4E34-9B47-3A5B6BCCB3F9}" dt="2023-04-24T11:46:35.279" v="1130" actId="1076"/>
          <ac:spMkLst>
            <pc:docMk/>
            <pc:sldMk cId="3432789592" sldId="266"/>
            <ac:spMk id="21" creationId="{D43BD2F0-E844-7FE8-0E09-D1A6D09A2B9D}"/>
          </ac:spMkLst>
        </pc:spChg>
        <pc:grpChg chg="add del mod topLvl">
          <ac:chgData name="Viktor Vad" userId="9c1be280435e7310" providerId="LiveId" clId="{BBB00D13-283E-4E34-9B47-3A5B6BCCB3F9}" dt="2023-04-24T11:44:26.073" v="1055" actId="165"/>
          <ac:grpSpMkLst>
            <pc:docMk/>
            <pc:sldMk cId="3432789592" sldId="266"/>
            <ac:grpSpMk id="6" creationId="{D1D0DB77-E61F-8CBC-EC2F-E3DFDE19DFBF}"/>
          </ac:grpSpMkLst>
        </pc:grpChg>
        <pc:grpChg chg="add del mod">
          <ac:chgData name="Viktor Vad" userId="9c1be280435e7310" providerId="LiveId" clId="{BBB00D13-283E-4E34-9B47-3A5B6BCCB3F9}" dt="2023-04-24T11:44:22.746" v="1054" actId="165"/>
          <ac:grpSpMkLst>
            <pc:docMk/>
            <pc:sldMk cId="3432789592" sldId="266"/>
            <ac:grpSpMk id="9" creationId="{FA819052-DB5D-1440-D035-537CD3322460}"/>
          </ac:grpSpMkLst>
        </pc:grpChg>
        <pc:grpChg chg="add del mod">
          <ac:chgData name="Viktor Vad" userId="9c1be280435e7310" providerId="LiveId" clId="{BBB00D13-283E-4E34-9B47-3A5B6BCCB3F9}" dt="2023-04-24T11:43:20.508" v="1024" actId="165"/>
          <ac:grpSpMkLst>
            <pc:docMk/>
            <pc:sldMk cId="3432789592" sldId="266"/>
            <ac:grpSpMk id="10" creationId="{F478EB2B-D336-592B-59DE-4D99DA05C7C3}"/>
          </ac:grpSpMkLst>
        </pc:grpChg>
        <pc:grpChg chg="del mod topLvl">
          <ac:chgData name="Viktor Vad" userId="9c1be280435e7310" providerId="LiveId" clId="{BBB00D13-283E-4E34-9B47-3A5B6BCCB3F9}" dt="2023-04-24T11:43:24.580" v="1025" actId="165"/>
          <ac:grpSpMkLst>
            <pc:docMk/>
            <pc:sldMk cId="3432789592" sldId="266"/>
            <ac:grpSpMk id="11" creationId="{D14950F9-C17F-CD35-9667-E6D77936C504}"/>
          </ac:grpSpMkLst>
        </pc:grpChg>
        <pc:cxnChg chg="add mod topLvl">
          <ac:chgData name="Viktor Vad" userId="9c1be280435e7310" providerId="LiveId" clId="{BBB00D13-283E-4E34-9B47-3A5B6BCCB3F9}" dt="2023-04-24T11:44:26.073" v="1055" actId="165"/>
          <ac:cxnSpMkLst>
            <pc:docMk/>
            <pc:sldMk cId="3432789592" sldId="266"/>
            <ac:cxnSpMk id="5" creationId="{3DAC38F9-BD59-6AE5-566C-B6B5BFF117BF}"/>
          </ac:cxnSpMkLst>
        </pc:cxnChg>
        <pc:cxnChg chg="del mod topLvl">
          <ac:chgData name="Viktor Vad" userId="9c1be280435e7310" providerId="LiveId" clId="{BBB00D13-283E-4E34-9B47-3A5B6BCCB3F9}" dt="2023-04-24T11:43:27.532" v="1026" actId="478"/>
          <ac:cxnSpMkLst>
            <pc:docMk/>
            <pc:sldMk cId="3432789592" sldId="266"/>
            <ac:cxnSpMk id="14" creationId="{4A957F97-ABA4-5386-7500-E457BCE3EFB2}"/>
          </ac:cxnSpMkLst>
        </pc:cxnChg>
        <pc:cxnChg chg="add mod">
          <ac:chgData name="Viktor Vad" userId="9c1be280435e7310" providerId="LiveId" clId="{BBB00D13-283E-4E34-9B47-3A5B6BCCB3F9}" dt="2023-04-24T11:44:35.564" v="1059" actId="1076"/>
          <ac:cxnSpMkLst>
            <pc:docMk/>
            <pc:sldMk cId="3432789592" sldId="266"/>
            <ac:cxnSpMk id="18" creationId="{6D41B6EA-4359-119A-086B-B37F967948F8}"/>
          </ac:cxnSpMkLst>
        </pc:cxnChg>
      </pc:sldChg>
      <pc:sldChg chg="addSp modSp new mod">
        <pc:chgData name="Viktor Vad" userId="9c1be280435e7310" providerId="LiveId" clId="{BBB00D13-283E-4E34-9B47-3A5B6BCCB3F9}" dt="2023-04-25T13:53:56.673" v="1447" actId="1076"/>
        <pc:sldMkLst>
          <pc:docMk/>
          <pc:sldMk cId="1023607472" sldId="267"/>
        </pc:sldMkLst>
        <pc:spChg chg="mod">
          <ac:chgData name="Viktor Vad" userId="9c1be280435e7310" providerId="LiveId" clId="{BBB00D13-283E-4E34-9B47-3A5B6BCCB3F9}" dt="2023-04-25T13:38:29.790" v="1174" actId="20577"/>
          <ac:spMkLst>
            <pc:docMk/>
            <pc:sldMk cId="1023607472" sldId="267"/>
            <ac:spMk id="2" creationId="{A6CB904A-9144-8BCF-2AA7-C070A4612049}"/>
          </ac:spMkLst>
        </pc:spChg>
        <pc:spChg chg="mod">
          <ac:chgData name="Viktor Vad" userId="9c1be280435e7310" providerId="LiveId" clId="{BBB00D13-283E-4E34-9B47-3A5B6BCCB3F9}" dt="2023-04-25T13:52:51.294" v="1414" actId="20577"/>
          <ac:spMkLst>
            <pc:docMk/>
            <pc:sldMk cId="1023607472" sldId="267"/>
            <ac:spMk id="3" creationId="{16C529C8-9A14-B12E-DF0A-1CAF6E880FCB}"/>
          </ac:spMkLst>
        </pc:spChg>
        <pc:spChg chg="add mod">
          <ac:chgData name="Viktor Vad" userId="9c1be280435e7310" providerId="LiveId" clId="{BBB00D13-283E-4E34-9B47-3A5B6BCCB3F9}" dt="2023-04-25T13:53:56.673" v="1447" actId="1076"/>
          <ac:spMkLst>
            <pc:docMk/>
            <pc:sldMk cId="1023607472" sldId="267"/>
            <ac:spMk id="4" creationId="{73676A54-E2F1-5185-BF08-4A49A05D4E83}"/>
          </ac:spMkLst>
        </pc:spChg>
      </pc:sldChg>
      <pc:sldChg chg="addSp delSp modSp new mod modNotesTx">
        <pc:chgData name="Viktor Vad" userId="9c1be280435e7310" providerId="LiveId" clId="{BBB00D13-283E-4E34-9B47-3A5B6BCCB3F9}" dt="2023-04-25T14:01:37.213" v="1458" actId="14100"/>
        <pc:sldMkLst>
          <pc:docMk/>
          <pc:sldMk cId="1091966859" sldId="268"/>
        </pc:sldMkLst>
        <pc:spChg chg="mod">
          <ac:chgData name="Viktor Vad" userId="9c1be280435e7310" providerId="LiveId" clId="{BBB00D13-283E-4E34-9B47-3A5B6BCCB3F9}" dt="2023-04-25T13:54:23.573" v="1449"/>
          <ac:spMkLst>
            <pc:docMk/>
            <pc:sldMk cId="1091966859" sldId="268"/>
            <ac:spMk id="2" creationId="{F4FA1C94-F107-D120-D2C0-BAE4111AD484}"/>
          </ac:spMkLst>
        </pc:spChg>
        <pc:spChg chg="del">
          <ac:chgData name="Viktor Vad" userId="9c1be280435e7310" providerId="LiveId" clId="{BBB00D13-283E-4E34-9B47-3A5B6BCCB3F9}" dt="2023-04-25T14:00:01.001" v="1451" actId="478"/>
          <ac:spMkLst>
            <pc:docMk/>
            <pc:sldMk cId="1091966859" sldId="268"/>
            <ac:spMk id="3" creationId="{E84E1D55-00E7-07FD-C1D5-947DF35D4CC1}"/>
          </ac:spMkLst>
        </pc:spChg>
        <pc:graphicFrameChg chg="add mod">
          <ac:chgData name="Viktor Vad" userId="9c1be280435e7310" providerId="LiveId" clId="{BBB00D13-283E-4E34-9B47-3A5B6BCCB3F9}" dt="2023-04-25T14:01:37.213" v="1458" actId="14100"/>
          <ac:graphicFrameMkLst>
            <pc:docMk/>
            <pc:sldMk cId="1091966859" sldId="268"/>
            <ac:graphicFrameMk id="4" creationId="{8F79E065-F2EB-54D4-49BD-9581F79E8167}"/>
          </ac:graphicFrameMkLst>
        </pc:graphicFrameChg>
      </pc:sldChg>
      <pc:sldChg chg="del">
        <pc:chgData name="Viktor Vad" userId="9c1be280435e7310" providerId="LiveId" clId="{BBB00D13-283E-4E34-9B47-3A5B6BCCB3F9}" dt="2023-04-24T09:30:32.458" v="11" actId="47"/>
        <pc:sldMkLst>
          <pc:docMk/>
          <pc:sldMk cId="2990418764" sldId="272"/>
        </pc:sldMkLst>
      </pc:sldChg>
      <pc:sldChg chg="del">
        <pc:chgData name="Viktor Vad" userId="9c1be280435e7310" providerId="LiveId" clId="{BBB00D13-283E-4E34-9B47-3A5B6BCCB3F9}" dt="2023-04-24T09:30:32.458" v="11" actId="47"/>
        <pc:sldMkLst>
          <pc:docMk/>
          <pc:sldMk cId="2468329236" sldId="273"/>
        </pc:sldMkLst>
      </pc:sldChg>
      <pc:sldChg chg="del">
        <pc:chgData name="Viktor Vad" userId="9c1be280435e7310" providerId="LiveId" clId="{BBB00D13-283E-4E34-9B47-3A5B6BCCB3F9}" dt="2023-04-24T09:30:32.458" v="11" actId="47"/>
        <pc:sldMkLst>
          <pc:docMk/>
          <pc:sldMk cId="1266070452" sldId="274"/>
        </pc:sldMkLst>
      </pc:sldChg>
      <pc:sldChg chg="del">
        <pc:chgData name="Viktor Vad" userId="9c1be280435e7310" providerId="LiveId" clId="{BBB00D13-283E-4E34-9B47-3A5B6BCCB3F9}" dt="2023-04-24T09:30:32.458" v="11" actId="47"/>
        <pc:sldMkLst>
          <pc:docMk/>
          <pc:sldMk cId="852530470" sldId="275"/>
        </pc:sldMkLst>
      </pc:sldChg>
      <pc:sldChg chg="del">
        <pc:chgData name="Viktor Vad" userId="9c1be280435e7310" providerId="LiveId" clId="{BBB00D13-283E-4E34-9B47-3A5B6BCCB3F9}" dt="2023-04-24T09:30:32.458" v="11" actId="47"/>
        <pc:sldMkLst>
          <pc:docMk/>
          <pc:sldMk cId="602581207" sldId="276"/>
        </pc:sldMkLst>
      </pc:sldChg>
      <pc:sldChg chg="del">
        <pc:chgData name="Viktor Vad" userId="9c1be280435e7310" providerId="LiveId" clId="{BBB00D13-283E-4E34-9B47-3A5B6BCCB3F9}" dt="2023-04-24T09:30:32.458" v="11" actId="47"/>
        <pc:sldMkLst>
          <pc:docMk/>
          <pc:sldMk cId="108245086" sldId="277"/>
        </pc:sldMkLst>
      </pc:sldChg>
      <pc:sldChg chg="del">
        <pc:chgData name="Viktor Vad" userId="9c1be280435e7310" providerId="LiveId" clId="{BBB00D13-283E-4E34-9B47-3A5B6BCCB3F9}" dt="2023-04-24T09:30:32.458" v="11" actId="47"/>
        <pc:sldMkLst>
          <pc:docMk/>
          <pc:sldMk cId="2236019745" sldId="278"/>
        </pc:sldMkLst>
      </pc:sldChg>
      <pc:sldChg chg="del">
        <pc:chgData name="Viktor Vad" userId="9c1be280435e7310" providerId="LiveId" clId="{BBB00D13-283E-4E34-9B47-3A5B6BCCB3F9}" dt="2023-04-24T09:30:32.458" v="11" actId="47"/>
        <pc:sldMkLst>
          <pc:docMk/>
          <pc:sldMk cId="1763077614" sldId="279"/>
        </pc:sldMkLst>
      </pc:sldChg>
      <pc:sldChg chg="del">
        <pc:chgData name="Viktor Vad" userId="9c1be280435e7310" providerId="LiveId" clId="{BBB00D13-283E-4E34-9B47-3A5B6BCCB3F9}" dt="2023-04-24T09:30:32.458" v="11" actId="47"/>
        <pc:sldMkLst>
          <pc:docMk/>
          <pc:sldMk cId="1652246806" sldId="280"/>
        </pc:sldMkLst>
      </pc:sldChg>
      <pc:sldChg chg="del">
        <pc:chgData name="Viktor Vad" userId="9c1be280435e7310" providerId="LiveId" clId="{BBB00D13-283E-4E34-9B47-3A5B6BCCB3F9}" dt="2023-04-24T09:30:32.458" v="11" actId="47"/>
        <pc:sldMkLst>
          <pc:docMk/>
          <pc:sldMk cId="2672889741" sldId="281"/>
        </pc:sldMkLst>
      </pc:sldChg>
      <pc:sldChg chg="del">
        <pc:chgData name="Viktor Vad" userId="9c1be280435e7310" providerId="LiveId" clId="{BBB00D13-283E-4E34-9B47-3A5B6BCCB3F9}" dt="2023-04-24T09:30:32.458" v="11" actId="47"/>
        <pc:sldMkLst>
          <pc:docMk/>
          <pc:sldMk cId="3085491630" sldId="282"/>
        </pc:sldMkLst>
      </pc:sldChg>
      <pc:sldChg chg="del">
        <pc:chgData name="Viktor Vad" userId="9c1be280435e7310" providerId="LiveId" clId="{BBB00D13-283E-4E34-9B47-3A5B6BCCB3F9}" dt="2023-04-24T09:30:32.458" v="11" actId="47"/>
        <pc:sldMkLst>
          <pc:docMk/>
          <pc:sldMk cId="2605596882" sldId="283"/>
        </pc:sldMkLst>
      </pc:sldChg>
    </pc:docChg>
  </pc:docChgLst>
  <pc:docChgLst>
    <pc:chgData name="Viktor Vad" userId="9c1be280435e7310" providerId="LiveId" clId="{19579566-D8E8-4891-8B6B-210F0B1C8984}"/>
    <pc:docChg chg="undo custSel addSld delSld modSld sldOrd">
      <pc:chgData name="Viktor Vad" userId="9c1be280435e7310" providerId="LiveId" clId="{19579566-D8E8-4891-8B6B-210F0B1C8984}" dt="2023-03-21T15:13:43.782" v="2080" actId="20577"/>
      <pc:docMkLst>
        <pc:docMk/>
      </pc:docMkLst>
      <pc:sldChg chg="modSp mod">
        <pc:chgData name="Viktor Vad" userId="9c1be280435e7310" providerId="LiveId" clId="{19579566-D8E8-4891-8B6B-210F0B1C8984}" dt="2023-03-20T11:15:46.827" v="3" actId="20577"/>
        <pc:sldMkLst>
          <pc:docMk/>
          <pc:sldMk cId="3672136742" sldId="256"/>
        </pc:sldMkLst>
        <pc:spChg chg="mod">
          <ac:chgData name="Viktor Vad" userId="9c1be280435e7310" providerId="LiveId" clId="{19579566-D8E8-4891-8B6B-210F0B1C8984}" dt="2023-03-20T11:15:42.516" v="1" actId="20577"/>
          <ac:spMkLst>
            <pc:docMk/>
            <pc:sldMk cId="3672136742" sldId="256"/>
            <ac:spMk id="2" creationId="{D68A4BFA-20C8-F6DE-B638-44D0FE289EF1}"/>
          </ac:spMkLst>
        </pc:spChg>
        <pc:spChg chg="mod">
          <ac:chgData name="Viktor Vad" userId="9c1be280435e7310" providerId="LiveId" clId="{19579566-D8E8-4891-8B6B-210F0B1C8984}" dt="2023-03-20T11:15:46.827" v="3" actId="20577"/>
          <ac:spMkLst>
            <pc:docMk/>
            <pc:sldMk cId="3672136742" sldId="256"/>
            <ac:spMk id="3" creationId="{C90B209A-3224-E1B5-2CD9-46E23B995E67}"/>
          </ac:spMkLst>
        </pc:spChg>
      </pc:sldChg>
      <pc:sldChg chg="del">
        <pc:chgData name="Viktor Vad" userId="9c1be280435e7310" providerId="LiveId" clId="{19579566-D8E8-4891-8B6B-210F0B1C8984}" dt="2023-03-20T11:15:57.702" v="4" actId="47"/>
        <pc:sldMkLst>
          <pc:docMk/>
          <pc:sldMk cId="639705261" sldId="257"/>
        </pc:sldMkLst>
      </pc:sldChg>
      <pc:sldChg chg="del">
        <pc:chgData name="Viktor Vad" userId="9c1be280435e7310" providerId="LiveId" clId="{19579566-D8E8-4891-8B6B-210F0B1C8984}" dt="2023-03-20T11:15:57.702" v="4" actId="47"/>
        <pc:sldMkLst>
          <pc:docMk/>
          <pc:sldMk cId="2271529410" sldId="258"/>
        </pc:sldMkLst>
      </pc:sldChg>
      <pc:sldChg chg="del">
        <pc:chgData name="Viktor Vad" userId="9c1be280435e7310" providerId="LiveId" clId="{19579566-D8E8-4891-8B6B-210F0B1C8984}" dt="2023-03-20T11:15:57.702" v="4" actId="47"/>
        <pc:sldMkLst>
          <pc:docMk/>
          <pc:sldMk cId="3152890754" sldId="259"/>
        </pc:sldMkLst>
      </pc:sldChg>
      <pc:sldChg chg="del">
        <pc:chgData name="Viktor Vad" userId="9c1be280435e7310" providerId="LiveId" clId="{19579566-D8E8-4891-8B6B-210F0B1C8984}" dt="2023-03-20T11:15:57.702" v="4" actId="47"/>
        <pc:sldMkLst>
          <pc:docMk/>
          <pc:sldMk cId="2642963339" sldId="260"/>
        </pc:sldMkLst>
      </pc:sldChg>
      <pc:sldChg chg="del">
        <pc:chgData name="Viktor Vad" userId="9c1be280435e7310" providerId="LiveId" clId="{19579566-D8E8-4891-8B6B-210F0B1C8984}" dt="2023-03-20T11:15:57.702" v="4" actId="47"/>
        <pc:sldMkLst>
          <pc:docMk/>
          <pc:sldMk cId="1932506446" sldId="261"/>
        </pc:sldMkLst>
      </pc:sldChg>
      <pc:sldChg chg="del">
        <pc:chgData name="Viktor Vad" userId="9c1be280435e7310" providerId="LiveId" clId="{19579566-D8E8-4891-8B6B-210F0B1C8984}" dt="2023-03-20T11:15:57.702" v="4" actId="47"/>
        <pc:sldMkLst>
          <pc:docMk/>
          <pc:sldMk cId="4097089079" sldId="262"/>
        </pc:sldMkLst>
      </pc:sldChg>
      <pc:sldChg chg="del">
        <pc:chgData name="Viktor Vad" userId="9c1be280435e7310" providerId="LiveId" clId="{19579566-D8E8-4891-8B6B-210F0B1C8984}" dt="2023-03-20T11:15:57.702" v="4" actId="47"/>
        <pc:sldMkLst>
          <pc:docMk/>
          <pc:sldMk cId="1005367723" sldId="263"/>
        </pc:sldMkLst>
      </pc:sldChg>
      <pc:sldChg chg="del">
        <pc:chgData name="Viktor Vad" userId="9c1be280435e7310" providerId="LiveId" clId="{19579566-D8E8-4891-8B6B-210F0B1C8984}" dt="2023-03-20T11:15:57.702" v="4" actId="47"/>
        <pc:sldMkLst>
          <pc:docMk/>
          <pc:sldMk cId="3794862220" sldId="264"/>
        </pc:sldMkLst>
      </pc:sldChg>
      <pc:sldChg chg="del">
        <pc:chgData name="Viktor Vad" userId="9c1be280435e7310" providerId="LiveId" clId="{19579566-D8E8-4891-8B6B-210F0B1C8984}" dt="2023-03-20T11:15:57.702" v="4" actId="47"/>
        <pc:sldMkLst>
          <pc:docMk/>
          <pc:sldMk cId="896877714" sldId="265"/>
        </pc:sldMkLst>
      </pc:sldChg>
      <pc:sldChg chg="del">
        <pc:chgData name="Viktor Vad" userId="9c1be280435e7310" providerId="LiveId" clId="{19579566-D8E8-4891-8B6B-210F0B1C8984}" dt="2023-03-20T11:15:57.702" v="4" actId="47"/>
        <pc:sldMkLst>
          <pc:docMk/>
          <pc:sldMk cId="2263610473" sldId="267"/>
        </pc:sldMkLst>
      </pc:sldChg>
      <pc:sldChg chg="del">
        <pc:chgData name="Viktor Vad" userId="9c1be280435e7310" providerId="LiveId" clId="{19579566-D8E8-4891-8B6B-210F0B1C8984}" dt="2023-03-20T11:15:57.702" v="4" actId="47"/>
        <pc:sldMkLst>
          <pc:docMk/>
          <pc:sldMk cId="437247823" sldId="268"/>
        </pc:sldMkLst>
      </pc:sldChg>
      <pc:sldChg chg="del">
        <pc:chgData name="Viktor Vad" userId="9c1be280435e7310" providerId="LiveId" clId="{19579566-D8E8-4891-8B6B-210F0B1C8984}" dt="2023-03-20T11:15:57.702" v="4" actId="47"/>
        <pc:sldMkLst>
          <pc:docMk/>
          <pc:sldMk cId="4013149758" sldId="269"/>
        </pc:sldMkLst>
      </pc:sldChg>
      <pc:sldChg chg="del">
        <pc:chgData name="Viktor Vad" userId="9c1be280435e7310" providerId="LiveId" clId="{19579566-D8E8-4891-8B6B-210F0B1C8984}" dt="2023-03-20T11:15:57.702" v="4" actId="47"/>
        <pc:sldMkLst>
          <pc:docMk/>
          <pc:sldMk cId="2709806043" sldId="270"/>
        </pc:sldMkLst>
      </pc:sldChg>
      <pc:sldChg chg="del">
        <pc:chgData name="Viktor Vad" userId="9c1be280435e7310" providerId="LiveId" clId="{19579566-D8E8-4891-8B6B-210F0B1C8984}" dt="2023-03-20T11:15:57.702" v="4" actId="47"/>
        <pc:sldMkLst>
          <pc:docMk/>
          <pc:sldMk cId="1279886071" sldId="271"/>
        </pc:sldMkLst>
      </pc:sldChg>
      <pc:sldChg chg="del">
        <pc:chgData name="Viktor Vad" userId="9c1be280435e7310" providerId="LiveId" clId="{19579566-D8E8-4891-8B6B-210F0B1C8984}" dt="2023-03-20T11:15:57.702" v="4" actId="47"/>
        <pc:sldMkLst>
          <pc:docMk/>
          <pc:sldMk cId="3378698092" sldId="272"/>
        </pc:sldMkLst>
      </pc:sldChg>
      <pc:sldChg chg="del">
        <pc:chgData name="Viktor Vad" userId="9c1be280435e7310" providerId="LiveId" clId="{19579566-D8E8-4891-8B6B-210F0B1C8984}" dt="2023-03-20T11:15:57.702" v="4" actId="47"/>
        <pc:sldMkLst>
          <pc:docMk/>
          <pc:sldMk cId="1494144217" sldId="273"/>
        </pc:sldMkLst>
      </pc:sldChg>
      <pc:sldChg chg="del">
        <pc:chgData name="Viktor Vad" userId="9c1be280435e7310" providerId="LiveId" clId="{19579566-D8E8-4891-8B6B-210F0B1C8984}" dt="2023-03-20T11:15:57.702" v="4" actId="47"/>
        <pc:sldMkLst>
          <pc:docMk/>
          <pc:sldMk cId="775237276" sldId="274"/>
        </pc:sldMkLst>
      </pc:sldChg>
      <pc:sldChg chg="modSp mod">
        <pc:chgData name="Viktor Vad" userId="9c1be280435e7310" providerId="LiveId" clId="{19579566-D8E8-4891-8B6B-210F0B1C8984}" dt="2023-03-20T12:27:04.869" v="686" actId="20577"/>
        <pc:sldMkLst>
          <pc:docMk/>
          <pc:sldMk cId="3577498553" sldId="275"/>
        </pc:sldMkLst>
        <pc:spChg chg="mod">
          <ac:chgData name="Viktor Vad" userId="9c1be280435e7310" providerId="LiveId" clId="{19579566-D8E8-4891-8B6B-210F0B1C8984}" dt="2023-03-20T11:18:50.954" v="290" actId="20577"/>
          <ac:spMkLst>
            <pc:docMk/>
            <pc:sldMk cId="3577498553" sldId="275"/>
            <ac:spMk id="2" creationId="{97760ABC-F5DD-DB25-342C-AC221CC68BD8}"/>
          </ac:spMkLst>
        </pc:spChg>
        <pc:spChg chg="mod">
          <ac:chgData name="Viktor Vad" userId="9c1be280435e7310" providerId="LiveId" clId="{19579566-D8E8-4891-8B6B-210F0B1C8984}" dt="2023-03-20T12:27:04.869" v="686" actId="20577"/>
          <ac:spMkLst>
            <pc:docMk/>
            <pc:sldMk cId="3577498553" sldId="275"/>
            <ac:spMk id="3" creationId="{637A2DE9-6040-5AF0-9061-49DCBF69D08F}"/>
          </ac:spMkLst>
        </pc:spChg>
      </pc:sldChg>
      <pc:sldChg chg="modSp mod">
        <pc:chgData name="Viktor Vad" userId="9c1be280435e7310" providerId="LiveId" clId="{19579566-D8E8-4891-8B6B-210F0B1C8984}" dt="2023-03-21T15:13:43.782" v="2080" actId="20577"/>
        <pc:sldMkLst>
          <pc:docMk/>
          <pc:sldMk cId="1399126554" sldId="276"/>
        </pc:sldMkLst>
        <pc:spChg chg="mod">
          <ac:chgData name="Viktor Vad" userId="9c1be280435e7310" providerId="LiveId" clId="{19579566-D8E8-4891-8B6B-210F0B1C8984}" dt="2023-03-21T15:13:43.782" v="2080" actId="20577"/>
          <ac:spMkLst>
            <pc:docMk/>
            <pc:sldMk cId="1399126554" sldId="276"/>
            <ac:spMk id="3" creationId="{626617BF-DE79-1051-5E5E-92D28621989F}"/>
          </ac:spMkLst>
        </pc:spChg>
      </pc:sldChg>
      <pc:sldChg chg="del">
        <pc:chgData name="Viktor Vad" userId="9c1be280435e7310" providerId="LiveId" clId="{19579566-D8E8-4891-8B6B-210F0B1C8984}" dt="2023-03-20T11:16:18.824" v="9" actId="47"/>
        <pc:sldMkLst>
          <pc:docMk/>
          <pc:sldMk cId="684112515" sldId="277"/>
        </pc:sldMkLst>
      </pc:sldChg>
      <pc:sldChg chg="ord">
        <pc:chgData name="Viktor Vad" userId="9c1be280435e7310" providerId="LiveId" clId="{19579566-D8E8-4891-8B6B-210F0B1C8984}" dt="2023-03-20T11:16:08.130" v="6"/>
        <pc:sldMkLst>
          <pc:docMk/>
          <pc:sldMk cId="2171328973" sldId="278"/>
        </pc:sldMkLst>
      </pc:sldChg>
      <pc:sldChg chg="delSp modSp mod ord modAnim">
        <pc:chgData name="Viktor Vad" userId="9c1be280435e7310" providerId="LiveId" clId="{19579566-D8E8-4891-8B6B-210F0B1C8984}" dt="2023-03-20T13:03:38.121" v="2076" actId="478"/>
        <pc:sldMkLst>
          <pc:docMk/>
          <pc:sldMk cId="157469687" sldId="279"/>
        </pc:sldMkLst>
        <pc:spChg chg="mod">
          <ac:chgData name="Viktor Vad" userId="9c1be280435e7310" providerId="LiveId" clId="{19579566-D8E8-4891-8B6B-210F0B1C8984}" dt="2023-03-20T13:03:21.526" v="2074" actId="14100"/>
          <ac:spMkLst>
            <pc:docMk/>
            <pc:sldMk cId="157469687" sldId="279"/>
            <ac:spMk id="8" creationId="{6CD47FED-48BD-C343-BDA4-F5CBB1B2E11D}"/>
          </ac:spMkLst>
        </pc:spChg>
        <pc:spChg chg="del mod">
          <ac:chgData name="Viktor Vad" userId="9c1be280435e7310" providerId="LiveId" clId="{19579566-D8E8-4891-8B6B-210F0B1C8984}" dt="2023-03-20T13:03:38.121" v="2076" actId="478"/>
          <ac:spMkLst>
            <pc:docMk/>
            <pc:sldMk cId="157469687" sldId="279"/>
            <ac:spMk id="9" creationId="{55CCB40F-772C-40F5-5F76-D22C56014CA0}"/>
          </ac:spMkLst>
        </pc:spChg>
      </pc:sldChg>
      <pc:sldChg chg="addSp delSp modSp new mod">
        <pc:chgData name="Viktor Vad" userId="9c1be280435e7310" providerId="LiveId" clId="{19579566-D8E8-4891-8B6B-210F0B1C8984}" dt="2023-03-20T12:14:26.601" v="683" actId="207"/>
        <pc:sldMkLst>
          <pc:docMk/>
          <pc:sldMk cId="1934801078" sldId="280"/>
        </pc:sldMkLst>
        <pc:spChg chg="mod">
          <ac:chgData name="Viktor Vad" userId="9c1be280435e7310" providerId="LiveId" clId="{19579566-D8E8-4891-8B6B-210F0B1C8984}" dt="2023-03-20T11:30:55.152" v="307" actId="20577"/>
          <ac:spMkLst>
            <pc:docMk/>
            <pc:sldMk cId="1934801078" sldId="280"/>
            <ac:spMk id="2" creationId="{E86E8DAF-F40F-E430-E998-9C06DFAAAB22}"/>
          </ac:spMkLst>
        </pc:spChg>
        <pc:spChg chg="del">
          <ac:chgData name="Viktor Vad" userId="9c1be280435e7310" providerId="LiveId" clId="{19579566-D8E8-4891-8B6B-210F0B1C8984}" dt="2023-03-20T11:31:00.698" v="308" actId="478"/>
          <ac:spMkLst>
            <pc:docMk/>
            <pc:sldMk cId="1934801078" sldId="280"/>
            <ac:spMk id="3" creationId="{1CBE25A8-9526-0667-2C2E-C2C846422095}"/>
          </ac:spMkLst>
        </pc:spChg>
        <pc:spChg chg="add del mod">
          <ac:chgData name="Viktor Vad" userId="9c1be280435e7310" providerId="LiveId" clId="{19579566-D8E8-4891-8B6B-210F0B1C8984}" dt="2023-03-20T11:32:10.297" v="316" actId="478"/>
          <ac:spMkLst>
            <pc:docMk/>
            <pc:sldMk cId="1934801078" sldId="280"/>
            <ac:spMk id="4" creationId="{72D4BE98-15E2-50D8-1A3A-D5CD88A9D280}"/>
          </ac:spMkLst>
        </pc:spChg>
        <pc:spChg chg="add mod">
          <ac:chgData name="Viktor Vad" userId="9c1be280435e7310" providerId="LiveId" clId="{19579566-D8E8-4891-8B6B-210F0B1C8984}" dt="2023-03-20T11:58:37.642" v="562" actId="1037"/>
          <ac:spMkLst>
            <pc:docMk/>
            <pc:sldMk cId="1934801078" sldId="280"/>
            <ac:spMk id="5" creationId="{4402C527-F7B6-F956-8200-9CC44D767003}"/>
          </ac:spMkLst>
        </pc:spChg>
        <pc:spChg chg="add mod">
          <ac:chgData name="Viktor Vad" userId="9c1be280435e7310" providerId="LiveId" clId="{19579566-D8E8-4891-8B6B-210F0B1C8984}" dt="2023-03-20T11:58:37.642" v="562" actId="1037"/>
          <ac:spMkLst>
            <pc:docMk/>
            <pc:sldMk cId="1934801078" sldId="280"/>
            <ac:spMk id="6" creationId="{92513283-9625-05C8-3F57-9CAC19001A95}"/>
          </ac:spMkLst>
        </pc:spChg>
        <pc:spChg chg="add mod">
          <ac:chgData name="Viktor Vad" userId="9c1be280435e7310" providerId="LiveId" clId="{19579566-D8E8-4891-8B6B-210F0B1C8984}" dt="2023-03-20T11:58:37.642" v="562" actId="1037"/>
          <ac:spMkLst>
            <pc:docMk/>
            <pc:sldMk cId="1934801078" sldId="280"/>
            <ac:spMk id="26" creationId="{7858682C-2659-EA3D-FFCB-C2AADDC0DCCF}"/>
          </ac:spMkLst>
        </pc:spChg>
        <pc:spChg chg="add mod">
          <ac:chgData name="Viktor Vad" userId="9c1be280435e7310" providerId="LiveId" clId="{19579566-D8E8-4891-8B6B-210F0B1C8984}" dt="2023-03-20T11:58:37.642" v="562" actId="1037"/>
          <ac:spMkLst>
            <pc:docMk/>
            <pc:sldMk cId="1934801078" sldId="280"/>
            <ac:spMk id="27" creationId="{857AD73E-F867-21C7-39E6-4BDA1CBD0BE6}"/>
          </ac:spMkLst>
        </pc:spChg>
        <pc:spChg chg="add mod">
          <ac:chgData name="Viktor Vad" userId="9c1be280435e7310" providerId="LiveId" clId="{19579566-D8E8-4891-8B6B-210F0B1C8984}" dt="2023-03-20T11:58:37.642" v="562" actId="1037"/>
          <ac:spMkLst>
            <pc:docMk/>
            <pc:sldMk cId="1934801078" sldId="280"/>
            <ac:spMk id="28" creationId="{67432BA7-3178-F337-A3AB-4579F059C6A8}"/>
          </ac:spMkLst>
        </pc:spChg>
        <pc:spChg chg="add mod">
          <ac:chgData name="Viktor Vad" userId="9c1be280435e7310" providerId="LiveId" clId="{19579566-D8E8-4891-8B6B-210F0B1C8984}" dt="2023-03-20T11:58:37.642" v="562" actId="1037"/>
          <ac:spMkLst>
            <pc:docMk/>
            <pc:sldMk cId="1934801078" sldId="280"/>
            <ac:spMk id="29" creationId="{D4D364DA-864C-A38B-F0AB-EC5B060902CC}"/>
          </ac:spMkLst>
        </pc:spChg>
        <pc:spChg chg="add mod">
          <ac:chgData name="Viktor Vad" userId="9c1be280435e7310" providerId="LiveId" clId="{19579566-D8E8-4891-8B6B-210F0B1C8984}" dt="2023-03-20T11:58:37.642" v="562" actId="1037"/>
          <ac:spMkLst>
            <pc:docMk/>
            <pc:sldMk cId="1934801078" sldId="280"/>
            <ac:spMk id="30" creationId="{5EC11CE3-70CA-1DB8-9401-6C43FD6091AA}"/>
          </ac:spMkLst>
        </pc:spChg>
        <pc:spChg chg="add mod">
          <ac:chgData name="Viktor Vad" userId="9c1be280435e7310" providerId="LiveId" clId="{19579566-D8E8-4891-8B6B-210F0B1C8984}" dt="2023-03-20T11:58:37.642" v="562" actId="1037"/>
          <ac:spMkLst>
            <pc:docMk/>
            <pc:sldMk cId="1934801078" sldId="280"/>
            <ac:spMk id="31" creationId="{594A4684-F979-B99D-3281-24DF50D1EF7A}"/>
          </ac:spMkLst>
        </pc:spChg>
        <pc:spChg chg="add mod">
          <ac:chgData name="Viktor Vad" userId="9c1be280435e7310" providerId="LiveId" clId="{19579566-D8E8-4891-8B6B-210F0B1C8984}" dt="2023-03-20T11:58:37.642" v="562" actId="1037"/>
          <ac:spMkLst>
            <pc:docMk/>
            <pc:sldMk cId="1934801078" sldId="280"/>
            <ac:spMk id="32" creationId="{58389DF9-644F-C063-731D-851A9D7E69DA}"/>
          </ac:spMkLst>
        </pc:spChg>
        <pc:spChg chg="add mod">
          <ac:chgData name="Viktor Vad" userId="9c1be280435e7310" providerId="LiveId" clId="{19579566-D8E8-4891-8B6B-210F0B1C8984}" dt="2023-03-20T11:58:37.642" v="562" actId="1037"/>
          <ac:spMkLst>
            <pc:docMk/>
            <pc:sldMk cId="1934801078" sldId="280"/>
            <ac:spMk id="33" creationId="{0EFB712D-FD6E-A847-435C-97FFD21E4938}"/>
          </ac:spMkLst>
        </pc:spChg>
        <pc:spChg chg="add mod">
          <ac:chgData name="Viktor Vad" userId="9c1be280435e7310" providerId="LiveId" clId="{19579566-D8E8-4891-8B6B-210F0B1C8984}" dt="2023-03-20T11:58:37.642" v="562" actId="1037"/>
          <ac:spMkLst>
            <pc:docMk/>
            <pc:sldMk cId="1934801078" sldId="280"/>
            <ac:spMk id="34" creationId="{A37166EC-9202-CF42-D65F-202F116B5E61}"/>
          </ac:spMkLst>
        </pc:spChg>
        <pc:spChg chg="add mod">
          <ac:chgData name="Viktor Vad" userId="9c1be280435e7310" providerId="LiveId" clId="{19579566-D8E8-4891-8B6B-210F0B1C8984}" dt="2023-03-20T12:12:57.734" v="668" actId="207"/>
          <ac:spMkLst>
            <pc:docMk/>
            <pc:sldMk cId="1934801078" sldId="280"/>
            <ac:spMk id="36" creationId="{9355E8CE-AB22-9391-1A82-3C89418A8D47}"/>
          </ac:spMkLst>
        </pc:spChg>
        <pc:spChg chg="add mod">
          <ac:chgData name="Viktor Vad" userId="9c1be280435e7310" providerId="LiveId" clId="{19579566-D8E8-4891-8B6B-210F0B1C8984}" dt="2023-03-20T12:13:13.768" v="671" actId="207"/>
          <ac:spMkLst>
            <pc:docMk/>
            <pc:sldMk cId="1934801078" sldId="280"/>
            <ac:spMk id="37" creationId="{C5B2D857-A29D-342B-AACB-81E0910CF412}"/>
          </ac:spMkLst>
        </pc:spChg>
        <pc:spChg chg="add mod">
          <ac:chgData name="Viktor Vad" userId="9c1be280435e7310" providerId="LiveId" clId="{19579566-D8E8-4891-8B6B-210F0B1C8984}" dt="2023-03-20T12:13:22.911" v="674" actId="207"/>
          <ac:spMkLst>
            <pc:docMk/>
            <pc:sldMk cId="1934801078" sldId="280"/>
            <ac:spMk id="38" creationId="{2F716382-49CF-F7DF-93A1-F51185546AEA}"/>
          </ac:spMkLst>
        </pc:spChg>
        <pc:spChg chg="add mod">
          <ac:chgData name="Viktor Vad" userId="9c1be280435e7310" providerId="LiveId" clId="{19579566-D8E8-4891-8B6B-210F0B1C8984}" dt="2023-03-20T12:13:54.038" v="677" actId="207"/>
          <ac:spMkLst>
            <pc:docMk/>
            <pc:sldMk cId="1934801078" sldId="280"/>
            <ac:spMk id="39" creationId="{1B25B5F4-599E-87B9-132B-D7EE13C02704}"/>
          </ac:spMkLst>
        </pc:spChg>
        <pc:spChg chg="add mod">
          <ac:chgData name="Viktor Vad" userId="9c1be280435e7310" providerId="LiveId" clId="{19579566-D8E8-4891-8B6B-210F0B1C8984}" dt="2023-03-20T12:14:07.741" v="680" actId="207"/>
          <ac:spMkLst>
            <pc:docMk/>
            <pc:sldMk cId="1934801078" sldId="280"/>
            <ac:spMk id="40" creationId="{F394D39E-21FF-0766-6B27-9D1C3A2EDEC0}"/>
          </ac:spMkLst>
        </pc:spChg>
        <pc:spChg chg="add mod">
          <ac:chgData name="Viktor Vad" userId="9c1be280435e7310" providerId="LiveId" clId="{19579566-D8E8-4891-8B6B-210F0B1C8984}" dt="2023-03-20T12:14:26.601" v="683" actId="207"/>
          <ac:spMkLst>
            <pc:docMk/>
            <pc:sldMk cId="1934801078" sldId="280"/>
            <ac:spMk id="41" creationId="{C6B7B865-777E-905F-BAB1-506870E26DD2}"/>
          </ac:spMkLst>
        </pc:spChg>
        <pc:graphicFrameChg chg="add mod modGraphic">
          <ac:chgData name="Viktor Vad" userId="9c1be280435e7310" providerId="LiveId" clId="{19579566-D8E8-4891-8B6B-210F0B1C8984}" dt="2023-03-20T12:10:35.617" v="665" actId="572"/>
          <ac:graphicFrameMkLst>
            <pc:docMk/>
            <pc:sldMk cId="1934801078" sldId="280"/>
            <ac:graphicFrameMk id="35" creationId="{1E41B99C-B263-AC9A-80EE-5EFB1D0C117F}"/>
          </ac:graphicFrameMkLst>
        </pc:graphicFrameChg>
        <pc:cxnChg chg="add mod">
          <ac:chgData name="Viktor Vad" userId="9c1be280435e7310" providerId="LiveId" clId="{19579566-D8E8-4891-8B6B-210F0B1C8984}" dt="2023-03-20T11:58:37.642" v="562" actId="1037"/>
          <ac:cxnSpMkLst>
            <pc:docMk/>
            <pc:sldMk cId="1934801078" sldId="280"/>
            <ac:cxnSpMk id="8" creationId="{2D0B2CBE-55A2-AF04-6C76-0C247350864D}"/>
          </ac:cxnSpMkLst>
        </pc:cxnChg>
        <pc:cxnChg chg="add mod">
          <ac:chgData name="Viktor Vad" userId="9c1be280435e7310" providerId="LiveId" clId="{19579566-D8E8-4891-8B6B-210F0B1C8984}" dt="2023-03-20T11:58:37.642" v="562" actId="1037"/>
          <ac:cxnSpMkLst>
            <pc:docMk/>
            <pc:sldMk cId="1934801078" sldId="280"/>
            <ac:cxnSpMk id="9" creationId="{ABBF6D8A-CA08-DBA0-ABC7-0DAFECB0D01E}"/>
          </ac:cxnSpMkLst>
        </pc:cxnChg>
        <pc:cxnChg chg="add mod">
          <ac:chgData name="Viktor Vad" userId="9c1be280435e7310" providerId="LiveId" clId="{19579566-D8E8-4891-8B6B-210F0B1C8984}" dt="2023-03-20T11:58:37.642" v="562" actId="1037"/>
          <ac:cxnSpMkLst>
            <pc:docMk/>
            <pc:sldMk cId="1934801078" sldId="280"/>
            <ac:cxnSpMk id="13" creationId="{5483AC4F-5386-AB44-0880-C14AAA832737}"/>
          </ac:cxnSpMkLst>
        </pc:cxnChg>
        <pc:cxnChg chg="add mod">
          <ac:chgData name="Viktor Vad" userId="9c1be280435e7310" providerId="LiveId" clId="{19579566-D8E8-4891-8B6B-210F0B1C8984}" dt="2023-03-20T11:58:37.642" v="562" actId="1037"/>
          <ac:cxnSpMkLst>
            <pc:docMk/>
            <pc:sldMk cId="1934801078" sldId="280"/>
            <ac:cxnSpMk id="16" creationId="{C23ECF77-56D9-E2DB-52E5-2ACA3AD6839C}"/>
          </ac:cxnSpMkLst>
        </pc:cxnChg>
        <pc:cxnChg chg="add mod">
          <ac:chgData name="Viktor Vad" userId="9c1be280435e7310" providerId="LiveId" clId="{19579566-D8E8-4891-8B6B-210F0B1C8984}" dt="2023-03-20T11:58:37.642" v="562" actId="1037"/>
          <ac:cxnSpMkLst>
            <pc:docMk/>
            <pc:sldMk cId="1934801078" sldId="280"/>
            <ac:cxnSpMk id="19" creationId="{64FECF51-D54D-6424-1F6A-F57640B07A6F}"/>
          </ac:cxnSpMkLst>
        </pc:cxnChg>
        <pc:cxnChg chg="add mod">
          <ac:chgData name="Viktor Vad" userId="9c1be280435e7310" providerId="LiveId" clId="{19579566-D8E8-4891-8B6B-210F0B1C8984}" dt="2023-03-20T11:58:37.642" v="562" actId="1037"/>
          <ac:cxnSpMkLst>
            <pc:docMk/>
            <pc:sldMk cId="1934801078" sldId="280"/>
            <ac:cxnSpMk id="23" creationId="{5158D490-5727-D996-24DA-A0798874B19E}"/>
          </ac:cxnSpMkLst>
        </pc:cxnChg>
      </pc:sldChg>
      <pc:sldChg chg="modSp new mod">
        <pc:chgData name="Viktor Vad" userId="9c1be280435e7310" providerId="LiveId" clId="{19579566-D8E8-4891-8B6B-210F0B1C8984}" dt="2023-03-20T12:34:48.948" v="1287" actId="20577"/>
        <pc:sldMkLst>
          <pc:docMk/>
          <pc:sldMk cId="1484148486" sldId="281"/>
        </pc:sldMkLst>
        <pc:spChg chg="mod">
          <ac:chgData name="Viktor Vad" userId="9c1be280435e7310" providerId="LiveId" clId="{19579566-D8E8-4891-8B6B-210F0B1C8984}" dt="2023-03-20T12:34:48.948" v="1287" actId="20577"/>
          <ac:spMkLst>
            <pc:docMk/>
            <pc:sldMk cId="1484148486" sldId="281"/>
            <ac:spMk id="2" creationId="{FD4D52CC-DDEF-AA3D-52F5-CE2EA97DADEE}"/>
          </ac:spMkLst>
        </pc:spChg>
        <pc:spChg chg="mod">
          <ac:chgData name="Viktor Vad" userId="9c1be280435e7310" providerId="LiveId" clId="{19579566-D8E8-4891-8B6B-210F0B1C8984}" dt="2023-03-20T12:34:03.741" v="1279" actId="20577"/>
          <ac:spMkLst>
            <pc:docMk/>
            <pc:sldMk cId="1484148486" sldId="281"/>
            <ac:spMk id="3" creationId="{1A0F74ED-65BA-81C6-8FF9-FDF339A43126}"/>
          </ac:spMkLst>
        </pc:spChg>
      </pc:sldChg>
      <pc:sldChg chg="modSp new del mod">
        <pc:chgData name="Viktor Vad" userId="9c1be280435e7310" providerId="LiveId" clId="{19579566-D8E8-4891-8B6B-210F0B1C8984}" dt="2023-03-20T12:35:03.360" v="1290" actId="47"/>
        <pc:sldMkLst>
          <pc:docMk/>
          <pc:sldMk cId="1540251816" sldId="282"/>
        </pc:sldMkLst>
        <pc:spChg chg="mod">
          <ac:chgData name="Viktor Vad" userId="9c1be280435e7310" providerId="LiveId" clId="{19579566-D8E8-4891-8B6B-210F0B1C8984}" dt="2023-03-20T12:34:59.945" v="1289"/>
          <ac:spMkLst>
            <pc:docMk/>
            <pc:sldMk cId="1540251816" sldId="282"/>
            <ac:spMk id="2" creationId="{0CD5D32A-55C4-9F38-9908-5EFC57B94242}"/>
          </ac:spMkLst>
        </pc:spChg>
      </pc:sldChg>
      <pc:sldChg chg="addSp modSp new mod">
        <pc:chgData name="Viktor Vad" userId="9c1be280435e7310" providerId="LiveId" clId="{19579566-D8E8-4891-8B6B-210F0B1C8984}" dt="2023-03-20T13:01:28.562" v="2071" actId="20577"/>
        <pc:sldMkLst>
          <pc:docMk/>
          <pc:sldMk cId="3098496550" sldId="282"/>
        </pc:sldMkLst>
        <pc:spChg chg="mod">
          <ac:chgData name="Viktor Vad" userId="9c1be280435e7310" providerId="LiveId" clId="{19579566-D8E8-4891-8B6B-210F0B1C8984}" dt="2023-03-20T12:35:18.901" v="1298" actId="20577"/>
          <ac:spMkLst>
            <pc:docMk/>
            <pc:sldMk cId="3098496550" sldId="282"/>
            <ac:spMk id="2" creationId="{CABC7053-C2C5-2CB7-7A2C-69A8930BFB88}"/>
          </ac:spMkLst>
        </pc:spChg>
        <pc:spChg chg="mod">
          <ac:chgData name="Viktor Vad" userId="9c1be280435e7310" providerId="LiveId" clId="{19579566-D8E8-4891-8B6B-210F0B1C8984}" dt="2023-03-20T12:54:43.425" v="1953" actId="27636"/>
          <ac:spMkLst>
            <pc:docMk/>
            <pc:sldMk cId="3098496550" sldId="282"/>
            <ac:spMk id="3" creationId="{4813CF22-1BEF-F9DC-7370-DAA2B6E999EE}"/>
          </ac:spMkLst>
        </pc:spChg>
        <pc:spChg chg="add mod">
          <ac:chgData name="Viktor Vad" userId="9c1be280435e7310" providerId="LiveId" clId="{19579566-D8E8-4891-8B6B-210F0B1C8984}" dt="2023-03-20T12:55:37.436" v="1968" actId="1076"/>
          <ac:spMkLst>
            <pc:docMk/>
            <pc:sldMk cId="3098496550" sldId="282"/>
            <ac:spMk id="9" creationId="{369CF161-15A8-AFB6-D92E-971521F2126E}"/>
          </ac:spMkLst>
        </pc:spChg>
        <pc:spChg chg="add mod">
          <ac:chgData name="Viktor Vad" userId="9c1be280435e7310" providerId="LiveId" clId="{19579566-D8E8-4891-8B6B-210F0B1C8984}" dt="2023-03-20T13:01:28.562" v="2071" actId="20577"/>
          <ac:spMkLst>
            <pc:docMk/>
            <pc:sldMk cId="3098496550" sldId="282"/>
            <ac:spMk id="10" creationId="{2489143A-F008-A5A8-7FE7-1F9C433574E5}"/>
          </ac:spMkLst>
        </pc:spChg>
        <pc:spChg chg="add mod">
          <ac:chgData name="Viktor Vad" userId="9c1be280435e7310" providerId="LiveId" clId="{19579566-D8E8-4891-8B6B-210F0B1C8984}" dt="2023-03-20T12:57:18.144" v="1975" actId="1076"/>
          <ac:spMkLst>
            <pc:docMk/>
            <pc:sldMk cId="3098496550" sldId="282"/>
            <ac:spMk id="11" creationId="{60DAAB1D-5048-0C6D-2B45-8062B2E114E9}"/>
          </ac:spMkLst>
        </pc:spChg>
        <pc:spChg chg="add mod">
          <ac:chgData name="Viktor Vad" userId="9c1be280435e7310" providerId="LiveId" clId="{19579566-D8E8-4891-8B6B-210F0B1C8984}" dt="2023-03-20T13:01:20.475" v="2061" actId="20577"/>
          <ac:spMkLst>
            <pc:docMk/>
            <pc:sldMk cId="3098496550" sldId="282"/>
            <ac:spMk id="12" creationId="{CD93FAA1-9D4E-15E7-CB0F-D1AAEC7EE04F}"/>
          </ac:spMkLst>
        </pc:spChg>
        <pc:spChg chg="add mod">
          <ac:chgData name="Viktor Vad" userId="9c1be280435e7310" providerId="LiveId" clId="{19579566-D8E8-4891-8B6B-210F0B1C8984}" dt="2023-03-20T12:59:36.203" v="2027" actId="20577"/>
          <ac:spMkLst>
            <pc:docMk/>
            <pc:sldMk cId="3098496550" sldId="282"/>
            <ac:spMk id="13" creationId="{5A1C8362-6BE5-6072-70B7-0FF6075C76E7}"/>
          </ac:spMkLst>
        </pc:spChg>
        <pc:spChg chg="add mod">
          <ac:chgData name="Viktor Vad" userId="9c1be280435e7310" providerId="LiveId" clId="{19579566-D8E8-4891-8B6B-210F0B1C8984}" dt="2023-03-20T12:59:46.555" v="2030" actId="20577"/>
          <ac:spMkLst>
            <pc:docMk/>
            <pc:sldMk cId="3098496550" sldId="282"/>
            <ac:spMk id="14" creationId="{48CC2839-71C1-678A-B999-6C392E24858C}"/>
          </ac:spMkLst>
        </pc:spChg>
        <pc:cxnChg chg="add mod">
          <ac:chgData name="Viktor Vad" userId="9c1be280435e7310" providerId="LiveId" clId="{19579566-D8E8-4891-8B6B-210F0B1C8984}" dt="2023-03-20T12:55:09.562" v="1956" actId="208"/>
          <ac:cxnSpMkLst>
            <pc:docMk/>
            <pc:sldMk cId="3098496550" sldId="282"/>
            <ac:cxnSpMk id="5" creationId="{1F5DB1D8-3988-FA74-9E2C-EA599242F438}"/>
          </ac:cxnSpMkLst>
        </pc:cxnChg>
        <pc:cxnChg chg="add mod">
          <ac:chgData name="Viktor Vad" userId="9c1be280435e7310" providerId="LiveId" clId="{19579566-D8E8-4891-8B6B-210F0B1C8984}" dt="2023-03-20T12:55:21.831" v="1959" actId="14100"/>
          <ac:cxnSpMkLst>
            <pc:docMk/>
            <pc:sldMk cId="3098496550" sldId="282"/>
            <ac:cxnSpMk id="6" creationId="{A22E3BFF-25EE-178A-F722-0776D3A5FB61}"/>
          </ac:cxnSpMkLst>
        </pc:cxnChg>
      </pc:sldChg>
    </pc:docChg>
  </pc:docChgLst>
  <pc:docChgLst>
    <pc:chgData name="Viktor Vad" userId="9c1be280435e7310" providerId="LiveId" clId="{D8F9C7A3-1362-4E98-B32E-83940EBA24D7}"/>
    <pc:docChg chg="undo redo custSel addSld delSld modSld sldOrd">
      <pc:chgData name="Viktor Vad" userId="9c1be280435e7310" providerId="LiveId" clId="{D8F9C7A3-1362-4E98-B32E-83940EBA24D7}" dt="2023-04-12T05:49:48.743" v="1516" actId="47"/>
      <pc:docMkLst>
        <pc:docMk/>
      </pc:docMkLst>
      <pc:sldChg chg="modSp mod">
        <pc:chgData name="Viktor Vad" userId="9c1be280435e7310" providerId="LiveId" clId="{D8F9C7A3-1362-4E98-B32E-83940EBA24D7}" dt="2023-04-11T15:31:29.971" v="7" actId="20577"/>
        <pc:sldMkLst>
          <pc:docMk/>
          <pc:sldMk cId="3672136742" sldId="256"/>
        </pc:sldMkLst>
        <pc:spChg chg="mod">
          <ac:chgData name="Viktor Vad" userId="9c1be280435e7310" providerId="LiveId" clId="{D8F9C7A3-1362-4E98-B32E-83940EBA24D7}" dt="2023-04-11T15:31:29.971" v="7" actId="20577"/>
          <ac:spMkLst>
            <pc:docMk/>
            <pc:sldMk cId="3672136742" sldId="256"/>
            <ac:spMk id="3" creationId="{C90B209A-3224-E1B5-2CD9-46E23B995E67}"/>
          </ac:spMkLst>
        </pc:spChg>
      </pc:sldChg>
      <pc:sldChg chg="del">
        <pc:chgData name="Viktor Vad" userId="9c1be280435e7310" providerId="LiveId" clId="{D8F9C7A3-1362-4E98-B32E-83940EBA24D7}" dt="2023-04-11T15:31:38.749" v="8" actId="47"/>
        <pc:sldMkLst>
          <pc:docMk/>
          <pc:sldMk cId="1091529267" sldId="260"/>
        </pc:sldMkLst>
      </pc:sldChg>
      <pc:sldChg chg="modSp new del mod">
        <pc:chgData name="Viktor Vad" userId="9c1be280435e7310" providerId="LiveId" clId="{D8F9C7A3-1362-4E98-B32E-83940EBA24D7}" dt="2023-04-12T05:49:48.743" v="1516" actId="47"/>
        <pc:sldMkLst>
          <pc:docMk/>
          <pc:sldMk cId="1461047786" sldId="271"/>
        </pc:sldMkLst>
        <pc:spChg chg="mod">
          <ac:chgData name="Viktor Vad" userId="9c1be280435e7310" providerId="LiveId" clId="{D8F9C7A3-1362-4E98-B32E-83940EBA24D7}" dt="2023-04-11T16:02:32.862" v="46" actId="20577"/>
          <ac:spMkLst>
            <pc:docMk/>
            <pc:sldMk cId="1461047786" sldId="271"/>
            <ac:spMk id="2" creationId="{4AD26485-9E5A-D007-3605-5643F8F50962}"/>
          </ac:spMkLst>
        </pc:spChg>
      </pc:sldChg>
      <pc:sldChg chg="addSp delSp modSp new mod">
        <pc:chgData name="Viktor Vad" userId="9c1be280435e7310" providerId="LiveId" clId="{D8F9C7A3-1362-4E98-B32E-83940EBA24D7}" dt="2023-04-11T16:31:34.936" v="347" actId="1076"/>
        <pc:sldMkLst>
          <pc:docMk/>
          <pc:sldMk cId="2990418764" sldId="272"/>
        </pc:sldMkLst>
        <pc:spChg chg="mod">
          <ac:chgData name="Viktor Vad" userId="9c1be280435e7310" providerId="LiveId" clId="{D8F9C7A3-1362-4E98-B32E-83940EBA24D7}" dt="2023-04-11T16:02:44.730" v="58" actId="20577"/>
          <ac:spMkLst>
            <pc:docMk/>
            <pc:sldMk cId="2990418764" sldId="272"/>
            <ac:spMk id="2" creationId="{2F48525E-6EB5-BEFE-4991-46FAEB6656AB}"/>
          </ac:spMkLst>
        </pc:spChg>
        <pc:spChg chg="del">
          <ac:chgData name="Viktor Vad" userId="9c1be280435e7310" providerId="LiveId" clId="{D8F9C7A3-1362-4E98-B32E-83940EBA24D7}" dt="2023-04-11T16:02:52.052" v="59" actId="478"/>
          <ac:spMkLst>
            <pc:docMk/>
            <pc:sldMk cId="2990418764" sldId="272"/>
            <ac:spMk id="3" creationId="{82AE4BF0-A705-8810-AB7C-00FE3AC1A1A3}"/>
          </ac:spMkLst>
        </pc:spChg>
        <pc:spChg chg="add mod">
          <ac:chgData name="Viktor Vad" userId="9c1be280435e7310" providerId="LiveId" clId="{D8F9C7A3-1362-4E98-B32E-83940EBA24D7}" dt="2023-04-11T16:23:57.892" v="249" actId="1076"/>
          <ac:spMkLst>
            <pc:docMk/>
            <pc:sldMk cId="2990418764" sldId="272"/>
            <ac:spMk id="12" creationId="{41775142-7186-0553-7B4D-FFB85D265710}"/>
          </ac:spMkLst>
        </pc:spChg>
        <pc:spChg chg="add mod">
          <ac:chgData name="Viktor Vad" userId="9c1be280435e7310" providerId="LiveId" clId="{D8F9C7A3-1362-4E98-B32E-83940EBA24D7}" dt="2023-04-11T16:20:17.914" v="224" actId="1076"/>
          <ac:spMkLst>
            <pc:docMk/>
            <pc:sldMk cId="2990418764" sldId="272"/>
            <ac:spMk id="13" creationId="{53F726FA-D82B-E82B-7501-EE1B34C610F2}"/>
          </ac:spMkLst>
        </pc:spChg>
        <pc:spChg chg="add mod">
          <ac:chgData name="Viktor Vad" userId="9c1be280435e7310" providerId="LiveId" clId="{D8F9C7A3-1362-4E98-B32E-83940EBA24D7}" dt="2023-04-11T16:25:10.772" v="265" actId="1076"/>
          <ac:spMkLst>
            <pc:docMk/>
            <pc:sldMk cId="2990418764" sldId="272"/>
            <ac:spMk id="14" creationId="{407991B9-8AF0-ECC7-CA48-BD6BDF9B2B7F}"/>
          </ac:spMkLst>
        </pc:spChg>
        <pc:spChg chg="add mod">
          <ac:chgData name="Viktor Vad" userId="9c1be280435e7310" providerId="LiveId" clId="{D8F9C7A3-1362-4E98-B32E-83940EBA24D7}" dt="2023-04-11T16:25:05.866" v="264" actId="1076"/>
          <ac:spMkLst>
            <pc:docMk/>
            <pc:sldMk cId="2990418764" sldId="272"/>
            <ac:spMk id="15" creationId="{6D1656D6-0505-2256-7F16-E16EAFE1DE0E}"/>
          </ac:spMkLst>
        </pc:spChg>
        <pc:spChg chg="add mod">
          <ac:chgData name="Viktor Vad" userId="9c1be280435e7310" providerId="LiveId" clId="{D8F9C7A3-1362-4E98-B32E-83940EBA24D7}" dt="2023-04-11T16:22:33.562" v="238" actId="1076"/>
          <ac:spMkLst>
            <pc:docMk/>
            <pc:sldMk cId="2990418764" sldId="272"/>
            <ac:spMk id="23" creationId="{49BCDFDF-02CB-0052-C552-97BF2820659D}"/>
          </ac:spMkLst>
        </pc:spChg>
        <pc:spChg chg="add mod">
          <ac:chgData name="Viktor Vad" userId="9c1be280435e7310" providerId="LiveId" clId="{D8F9C7A3-1362-4E98-B32E-83940EBA24D7}" dt="2023-04-11T16:22:41.137" v="240" actId="1076"/>
          <ac:spMkLst>
            <pc:docMk/>
            <pc:sldMk cId="2990418764" sldId="272"/>
            <ac:spMk id="24" creationId="{3E5C1EC6-ABDC-BCBC-7B1E-7999E31B822F}"/>
          </ac:spMkLst>
        </pc:spChg>
        <pc:spChg chg="add del mod">
          <ac:chgData name="Viktor Vad" userId="9c1be280435e7310" providerId="LiveId" clId="{D8F9C7A3-1362-4E98-B32E-83940EBA24D7}" dt="2023-04-11T16:24:18.674" v="253" actId="478"/>
          <ac:spMkLst>
            <pc:docMk/>
            <pc:sldMk cId="2990418764" sldId="272"/>
            <ac:spMk id="32" creationId="{ABD576F1-3F65-92B0-1584-527C01443408}"/>
          </ac:spMkLst>
        </pc:spChg>
        <pc:spChg chg="add mod">
          <ac:chgData name="Viktor Vad" userId="9c1be280435e7310" providerId="LiveId" clId="{D8F9C7A3-1362-4E98-B32E-83940EBA24D7}" dt="2023-04-11T16:25:26.690" v="269" actId="20577"/>
          <ac:spMkLst>
            <pc:docMk/>
            <pc:sldMk cId="2990418764" sldId="272"/>
            <ac:spMk id="40" creationId="{67DE0F5D-78DE-7A2E-FB52-F8D7F1320119}"/>
          </ac:spMkLst>
        </pc:spChg>
        <pc:spChg chg="add mod">
          <ac:chgData name="Viktor Vad" userId="9c1be280435e7310" providerId="LiveId" clId="{D8F9C7A3-1362-4E98-B32E-83940EBA24D7}" dt="2023-04-11T16:27:10.928" v="284" actId="1076"/>
          <ac:spMkLst>
            <pc:docMk/>
            <pc:sldMk cId="2990418764" sldId="272"/>
            <ac:spMk id="41" creationId="{E8464189-0F7B-BE51-39D7-B38031DE8968}"/>
          </ac:spMkLst>
        </pc:spChg>
        <pc:spChg chg="add del mod">
          <ac:chgData name="Viktor Vad" userId="9c1be280435e7310" providerId="LiveId" clId="{D8F9C7A3-1362-4E98-B32E-83940EBA24D7}" dt="2023-04-11T16:29:16.046" v="288"/>
          <ac:spMkLst>
            <pc:docMk/>
            <pc:sldMk cId="2990418764" sldId="272"/>
            <ac:spMk id="42" creationId="{C139B2E6-12DC-1C3E-4DA0-727AFB297D7D}"/>
          </ac:spMkLst>
        </pc:spChg>
        <pc:spChg chg="add del mod">
          <ac:chgData name="Viktor Vad" userId="9c1be280435e7310" providerId="LiveId" clId="{D8F9C7A3-1362-4E98-B32E-83940EBA24D7}" dt="2023-04-11T16:29:15.793" v="287"/>
          <ac:spMkLst>
            <pc:docMk/>
            <pc:sldMk cId="2990418764" sldId="272"/>
            <ac:spMk id="43" creationId="{454F69F7-E985-1B5B-80E8-4D83497B3C52}"/>
          </ac:spMkLst>
        </pc:spChg>
        <pc:graphicFrameChg chg="add mod modGraphic">
          <ac:chgData name="Viktor Vad" userId="9c1be280435e7310" providerId="LiveId" clId="{D8F9C7A3-1362-4E98-B32E-83940EBA24D7}" dt="2023-04-11T16:31:34.936" v="347" actId="1076"/>
          <ac:graphicFrameMkLst>
            <pc:docMk/>
            <pc:sldMk cId="2990418764" sldId="272"/>
            <ac:graphicFrameMk id="44" creationId="{003621A1-8303-3CA2-1812-9F8A577BD224}"/>
          </ac:graphicFrameMkLst>
        </pc:graphicFrameChg>
        <pc:cxnChg chg="add mod">
          <ac:chgData name="Viktor Vad" userId="9c1be280435e7310" providerId="LiveId" clId="{D8F9C7A3-1362-4E98-B32E-83940EBA24D7}" dt="2023-04-11T16:29:33.618" v="291" actId="14100"/>
          <ac:cxnSpMkLst>
            <pc:docMk/>
            <pc:sldMk cId="2990418764" sldId="272"/>
            <ac:cxnSpMk id="4" creationId="{33D6357D-FEAE-148F-F34E-DBC18EADDC53}"/>
          </ac:cxnSpMkLst>
        </pc:cxnChg>
        <pc:cxnChg chg="add mod">
          <ac:chgData name="Viktor Vad" userId="9c1be280435e7310" providerId="LiveId" clId="{D8F9C7A3-1362-4E98-B32E-83940EBA24D7}" dt="2023-04-11T16:13:05.254" v="126" actId="1037"/>
          <ac:cxnSpMkLst>
            <pc:docMk/>
            <pc:sldMk cId="2990418764" sldId="272"/>
            <ac:cxnSpMk id="5" creationId="{ECEBC89E-EF2B-2EA8-ADEE-2A828C494E0E}"/>
          </ac:cxnSpMkLst>
        </pc:cxnChg>
        <pc:cxnChg chg="add mod">
          <ac:chgData name="Viktor Vad" userId="9c1be280435e7310" providerId="LiveId" clId="{D8F9C7A3-1362-4E98-B32E-83940EBA24D7}" dt="2023-04-11T16:13:05.254" v="126" actId="1037"/>
          <ac:cxnSpMkLst>
            <pc:docMk/>
            <pc:sldMk cId="2990418764" sldId="272"/>
            <ac:cxnSpMk id="6" creationId="{30E31372-AC3D-A06E-806F-A4D3C6B394D7}"/>
          </ac:cxnSpMkLst>
        </pc:cxnChg>
        <pc:cxnChg chg="add mod">
          <ac:chgData name="Viktor Vad" userId="9c1be280435e7310" providerId="LiveId" clId="{D8F9C7A3-1362-4E98-B32E-83940EBA24D7}" dt="2023-04-11T16:20:36.221" v="228" actId="693"/>
          <ac:cxnSpMkLst>
            <pc:docMk/>
            <pc:sldMk cId="2990418764" sldId="272"/>
            <ac:cxnSpMk id="8" creationId="{AC1D5A08-7B80-91ED-3FA8-42CA773261D8}"/>
          </ac:cxnSpMkLst>
        </pc:cxnChg>
        <pc:cxnChg chg="add mod">
          <ac:chgData name="Viktor Vad" userId="9c1be280435e7310" providerId="LiveId" clId="{D8F9C7A3-1362-4E98-B32E-83940EBA24D7}" dt="2023-04-11T16:18:32.381" v="202" actId="1076"/>
          <ac:cxnSpMkLst>
            <pc:docMk/>
            <pc:sldMk cId="2990418764" sldId="272"/>
            <ac:cxnSpMk id="9" creationId="{4E87F8C5-AEBE-0256-853D-498CFF6B8C07}"/>
          </ac:cxnSpMkLst>
        </pc:cxnChg>
        <pc:cxnChg chg="add mod">
          <ac:chgData name="Viktor Vad" userId="9c1be280435e7310" providerId="LiveId" clId="{D8F9C7A3-1362-4E98-B32E-83940EBA24D7}" dt="2023-04-11T16:18:32.381" v="202" actId="1076"/>
          <ac:cxnSpMkLst>
            <pc:docMk/>
            <pc:sldMk cId="2990418764" sldId="272"/>
            <ac:cxnSpMk id="10" creationId="{0DC82CF4-62F0-71FF-DC20-7ABE877A7B77}"/>
          </ac:cxnSpMkLst>
        </pc:cxnChg>
        <pc:cxnChg chg="add mod">
          <ac:chgData name="Viktor Vad" userId="9c1be280435e7310" providerId="LiveId" clId="{D8F9C7A3-1362-4E98-B32E-83940EBA24D7}" dt="2023-04-11T16:20:36.221" v="228" actId="693"/>
          <ac:cxnSpMkLst>
            <pc:docMk/>
            <pc:sldMk cId="2990418764" sldId="272"/>
            <ac:cxnSpMk id="11" creationId="{783DF91D-3487-9475-268E-59FA9C88CA8E}"/>
          </ac:cxnSpMkLst>
        </pc:cxnChg>
        <pc:cxnChg chg="add mod">
          <ac:chgData name="Viktor Vad" userId="9c1be280435e7310" providerId="LiveId" clId="{D8F9C7A3-1362-4E98-B32E-83940EBA24D7}" dt="2023-04-11T16:20:36.221" v="228" actId="693"/>
          <ac:cxnSpMkLst>
            <pc:docMk/>
            <pc:sldMk cId="2990418764" sldId="272"/>
            <ac:cxnSpMk id="16" creationId="{7698B8CA-64B8-B99E-07FD-8F6B00820BCB}"/>
          </ac:cxnSpMkLst>
        </pc:cxnChg>
        <pc:cxnChg chg="add mod">
          <ac:chgData name="Viktor Vad" userId="9c1be280435e7310" providerId="LiveId" clId="{D8F9C7A3-1362-4E98-B32E-83940EBA24D7}" dt="2023-04-11T16:24:46.200" v="259" actId="693"/>
          <ac:cxnSpMkLst>
            <pc:docMk/>
            <pc:sldMk cId="2990418764" sldId="272"/>
            <ac:cxnSpMk id="25" creationId="{AB15D813-63A4-1CC0-F4C4-502653E8CBE9}"/>
          </ac:cxnSpMkLst>
        </pc:cxnChg>
        <pc:cxnChg chg="add mod">
          <ac:chgData name="Viktor Vad" userId="9c1be280435e7310" providerId="LiveId" clId="{D8F9C7A3-1362-4E98-B32E-83940EBA24D7}" dt="2023-04-11T16:23:52.704" v="248" actId="14100"/>
          <ac:cxnSpMkLst>
            <pc:docMk/>
            <pc:sldMk cId="2990418764" sldId="272"/>
            <ac:cxnSpMk id="28" creationId="{4262BA90-FDC9-9A98-65C2-FAE723B68FED}"/>
          </ac:cxnSpMkLst>
        </pc:cxnChg>
        <pc:cxnChg chg="add mod">
          <ac:chgData name="Viktor Vad" userId="9c1be280435e7310" providerId="LiveId" clId="{D8F9C7A3-1362-4E98-B32E-83940EBA24D7}" dt="2023-04-11T16:24:40.438" v="258" actId="14100"/>
          <ac:cxnSpMkLst>
            <pc:docMk/>
            <pc:sldMk cId="2990418764" sldId="272"/>
            <ac:cxnSpMk id="33" creationId="{4F196306-5648-5895-9DFF-CF6AB24F1F67}"/>
          </ac:cxnSpMkLst>
        </pc:cxnChg>
        <pc:cxnChg chg="add mod">
          <ac:chgData name="Viktor Vad" userId="9c1be280435e7310" providerId="LiveId" clId="{D8F9C7A3-1362-4E98-B32E-83940EBA24D7}" dt="2023-04-11T16:25:01.128" v="263" actId="14100"/>
          <ac:cxnSpMkLst>
            <pc:docMk/>
            <pc:sldMk cId="2990418764" sldId="272"/>
            <ac:cxnSpMk id="37" creationId="{1D49FCE5-BC02-2A3C-B8B1-7E0333B25820}"/>
          </ac:cxnSpMkLst>
        </pc:cxnChg>
      </pc:sldChg>
      <pc:sldChg chg="addSp delSp modSp new mod ord">
        <pc:chgData name="Viktor Vad" userId="9c1be280435e7310" providerId="LiveId" clId="{D8F9C7A3-1362-4E98-B32E-83940EBA24D7}" dt="2023-04-12T04:57:15.825" v="681" actId="1076"/>
        <pc:sldMkLst>
          <pc:docMk/>
          <pc:sldMk cId="2490131769" sldId="273"/>
        </pc:sldMkLst>
        <pc:spChg chg="mod">
          <ac:chgData name="Viktor Vad" userId="9c1be280435e7310" providerId="LiveId" clId="{D8F9C7A3-1362-4E98-B32E-83940EBA24D7}" dt="2023-04-11T16:46:40.569" v="359" actId="20577"/>
          <ac:spMkLst>
            <pc:docMk/>
            <pc:sldMk cId="2490131769" sldId="273"/>
            <ac:spMk id="2" creationId="{C1A88E14-5C82-55D5-6587-66CFCC73B392}"/>
          </ac:spMkLst>
        </pc:spChg>
        <pc:spChg chg="add del mod">
          <ac:chgData name="Viktor Vad" userId="9c1be280435e7310" providerId="LiveId" clId="{D8F9C7A3-1362-4E98-B32E-83940EBA24D7}" dt="2023-04-12T04:53:22.013" v="678" actId="20577"/>
          <ac:spMkLst>
            <pc:docMk/>
            <pc:sldMk cId="2490131769" sldId="273"/>
            <ac:spMk id="3" creationId="{874B68FB-9180-8594-2CA5-87A4426FBC14}"/>
          </ac:spMkLst>
        </pc:spChg>
        <pc:spChg chg="add mod">
          <ac:chgData name="Viktor Vad" userId="9c1be280435e7310" providerId="LiveId" clId="{D8F9C7A3-1362-4E98-B32E-83940EBA24D7}" dt="2023-04-12T04:52:51.924" v="674" actId="1076"/>
          <ac:spMkLst>
            <pc:docMk/>
            <pc:sldMk cId="2490131769" sldId="273"/>
            <ac:spMk id="4" creationId="{927D4B5D-A902-0948-F313-0D3EED900E99}"/>
          </ac:spMkLst>
        </pc:spChg>
        <pc:spChg chg="add mod">
          <ac:chgData name="Viktor Vad" userId="9c1be280435e7310" providerId="LiveId" clId="{D8F9C7A3-1362-4E98-B32E-83940EBA24D7}" dt="2023-04-12T04:53:14.248" v="677" actId="1076"/>
          <ac:spMkLst>
            <pc:docMk/>
            <pc:sldMk cId="2490131769" sldId="273"/>
            <ac:spMk id="5" creationId="{3A651D1E-4928-E9E9-B96F-B3A96E787059}"/>
          </ac:spMkLst>
        </pc:spChg>
        <pc:picChg chg="add mod">
          <ac:chgData name="Viktor Vad" userId="9c1be280435e7310" providerId="LiveId" clId="{D8F9C7A3-1362-4E98-B32E-83940EBA24D7}" dt="2023-04-12T04:57:15.825" v="681" actId="1076"/>
          <ac:picMkLst>
            <pc:docMk/>
            <pc:sldMk cId="2490131769" sldId="273"/>
            <ac:picMk id="7" creationId="{E2CC1AB6-57F7-9183-567D-31A754632EC0}"/>
          </ac:picMkLst>
        </pc:picChg>
      </pc:sldChg>
      <pc:sldChg chg="addSp delSp modSp new mod ord">
        <pc:chgData name="Viktor Vad" userId="9c1be280435e7310" providerId="LiveId" clId="{D8F9C7A3-1362-4E98-B32E-83940EBA24D7}" dt="2023-04-12T05:37:13.814" v="882" actId="20577"/>
        <pc:sldMkLst>
          <pc:docMk/>
          <pc:sldMk cId="3788354585" sldId="274"/>
        </pc:sldMkLst>
        <pc:spChg chg="mod">
          <ac:chgData name="Viktor Vad" userId="9c1be280435e7310" providerId="LiveId" clId="{D8F9C7A3-1362-4E98-B32E-83940EBA24D7}" dt="2023-04-11T17:08:33.847" v="371" actId="20577"/>
          <ac:spMkLst>
            <pc:docMk/>
            <pc:sldMk cId="3788354585" sldId="274"/>
            <ac:spMk id="2" creationId="{A72400F0-657D-62FA-3EA2-69D56A802261}"/>
          </ac:spMkLst>
        </pc:spChg>
        <pc:spChg chg="mod">
          <ac:chgData name="Viktor Vad" userId="9c1be280435e7310" providerId="LiveId" clId="{D8F9C7A3-1362-4E98-B32E-83940EBA24D7}" dt="2023-04-12T05:26:07.865" v="750" actId="20577"/>
          <ac:spMkLst>
            <pc:docMk/>
            <pc:sldMk cId="3788354585" sldId="274"/>
            <ac:spMk id="3" creationId="{6781B3A0-1584-D58E-356E-C79D2032FD92}"/>
          </ac:spMkLst>
        </pc:spChg>
        <pc:spChg chg="add mod">
          <ac:chgData name="Viktor Vad" userId="9c1be280435e7310" providerId="LiveId" clId="{D8F9C7A3-1362-4E98-B32E-83940EBA24D7}" dt="2023-04-12T05:31:05.525" v="773" actId="14100"/>
          <ac:spMkLst>
            <pc:docMk/>
            <pc:sldMk cId="3788354585" sldId="274"/>
            <ac:spMk id="6" creationId="{1DFC5C30-29A0-124D-2EDA-E9EF4C9C67C6}"/>
          </ac:spMkLst>
        </pc:spChg>
        <pc:spChg chg="add mod">
          <ac:chgData name="Viktor Vad" userId="9c1be280435e7310" providerId="LiveId" clId="{D8F9C7A3-1362-4E98-B32E-83940EBA24D7}" dt="2023-04-12T05:32:27.267" v="782" actId="1076"/>
          <ac:spMkLst>
            <pc:docMk/>
            <pc:sldMk cId="3788354585" sldId="274"/>
            <ac:spMk id="7" creationId="{4B46BEC5-510E-F1C8-929A-6AEDA74AAE9E}"/>
          </ac:spMkLst>
        </pc:spChg>
        <pc:spChg chg="add mod">
          <ac:chgData name="Viktor Vad" userId="9c1be280435e7310" providerId="LiveId" clId="{D8F9C7A3-1362-4E98-B32E-83940EBA24D7}" dt="2023-04-12T05:31:13.760" v="775" actId="14100"/>
          <ac:spMkLst>
            <pc:docMk/>
            <pc:sldMk cId="3788354585" sldId="274"/>
            <ac:spMk id="8" creationId="{36FBC6B2-E4FA-BDBB-A240-FDF1321A0FA3}"/>
          </ac:spMkLst>
        </pc:spChg>
        <pc:spChg chg="add mod">
          <ac:chgData name="Viktor Vad" userId="9c1be280435e7310" providerId="LiveId" clId="{D8F9C7A3-1362-4E98-B32E-83940EBA24D7}" dt="2023-04-12T05:32:27.267" v="782" actId="1076"/>
          <ac:spMkLst>
            <pc:docMk/>
            <pc:sldMk cId="3788354585" sldId="274"/>
            <ac:spMk id="12" creationId="{025E3593-B354-5060-2CA2-1952A8E983C2}"/>
          </ac:spMkLst>
        </pc:spChg>
        <pc:spChg chg="add">
          <ac:chgData name="Viktor Vad" userId="9c1be280435e7310" providerId="LiveId" clId="{D8F9C7A3-1362-4E98-B32E-83940EBA24D7}" dt="2023-04-12T05:33:01.608" v="783" actId="11529"/>
          <ac:spMkLst>
            <pc:docMk/>
            <pc:sldMk cId="3788354585" sldId="274"/>
            <ac:spMk id="13" creationId="{77026F94-0646-54B2-4BF7-734C6F6060F2}"/>
          </ac:spMkLst>
        </pc:spChg>
        <pc:spChg chg="add mod">
          <ac:chgData name="Viktor Vad" userId="9c1be280435e7310" providerId="LiveId" clId="{D8F9C7A3-1362-4E98-B32E-83940EBA24D7}" dt="2023-04-12T05:37:13.814" v="882" actId="20577"/>
          <ac:spMkLst>
            <pc:docMk/>
            <pc:sldMk cId="3788354585" sldId="274"/>
            <ac:spMk id="14" creationId="{EB54F81B-B5B3-2D1E-2F0F-378E7612A2C0}"/>
          </ac:spMkLst>
        </pc:spChg>
        <pc:picChg chg="add del mod">
          <ac:chgData name="Viktor Vad" userId="9c1be280435e7310" providerId="LiveId" clId="{D8F9C7A3-1362-4E98-B32E-83940EBA24D7}" dt="2023-04-12T05:27:13.292" v="753" actId="478"/>
          <ac:picMkLst>
            <pc:docMk/>
            <pc:sldMk cId="3788354585" sldId="274"/>
            <ac:picMk id="5" creationId="{D60A6A5A-0E7E-9A9F-63D1-1725ECEF9066}"/>
          </ac:picMkLst>
        </pc:picChg>
        <pc:cxnChg chg="add del mod">
          <ac:chgData name="Viktor Vad" userId="9c1be280435e7310" providerId="LiveId" clId="{D8F9C7A3-1362-4E98-B32E-83940EBA24D7}" dt="2023-04-12T05:31:15.629" v="776" actId="478"/>
          <ac:cxnSpMkLst>
            <pc:docMk/>
            <pc:sldMk cId="3788354585" sldId="274"/>
            <ac:cxnSpMk id="10" creationId="{3A9485A4-17DA-2ECD-9083-9A9A78BC11C4}"/>
          </ac:cxnSpMkLst>
        </pc:cxnChg>
      </pc:sldChg>
      <pc:sldChg chg="modSp new mod">
        <pc:chgData name="Viktor Vad" userId="9c1be280435e7310" providerId="LiveId" clId="{D8F9C7A3-1362-4E98-B32E-83940EBA24D7}" dt="2023-04-12T05:39:38.773" v="1090" actId="20577"/>
        <pc:sldMkLst>
          <pc:docMk/>
          <pc:sldMk cId="1122182918" sldId="275"/>
        </pc:sldMkLst>
        <pc:spChg chg="mod">
          <ac:chgData name="Viktor Vad" userId="9c1be280435e7310" providerId="LiveId" clId="{D8F9C7A3-1362-4E98-B32E-83940EBA24D7}" dt="2023-04-12T05:37:26.613" v="892" actId="20577"/>
          <ac:spMkLst>
            <pc:docMk/>
            <pc:sldMk cId="1122182918" sldId="275"/>
            <ac:spMk id="2" creationId="{A120CF35-0EBE-CF2A-C131-57B4CB2EC442}"/>
          </ac:spMkLst>
        </pc:spChg>
        <pc:spChg chg="mod">
          <ac:chgData name="Viktor Vad" userId="9c1be280435e7310" providerId="LiveId" clId="{D8F9C7A3-1362-4E98-B32E-83940EBA24D7}" dt="2023-04-12T05:39:38.773" v="1090" actId="20577"/>
          <ac:spMkLst>
            <pc:docMk/>
            <pc:sldMk cId="1122182918" sldId="275"/>
            <ac:spMk id="3" creationId="{CBE542C9-D193-2CA8-2431-88B60C9E6DB6}"/>
          </ac:spMkLst>
        </pc:spChg>
      </pc:sldChg>
      <pc:sldChg chg="new del">
        <pc:chgData name="Viktor Vad" userId="9c1be280435e7310" providerId="LiveId" clId="{D8F9C7A3-1362-4E98-B32E-83940EBA24D7}" dt="2023-04-12T05:39:54.909" v="1092" actId="47"/>
        <pc:sldMkLst>
          <pc:docMk/>
          <pc:sldMk cId="2679026929" sldId="276"/>
        </pc:sldMkLst>
      </pc:sldChg>
      <pc:sldChg chg="addSp modSp add mod">
        <pc:chgData name="Viktor Vad" userId="9c1be280435e7310" providerId="LiveId" clId="{D8F9C7A3-1362-4E98-B32E-83940EBA24D7}" dt="2023-04-12T05:49:15.183" v="1515" actId="688"/>
        <pc:sldMkLst>
          <pc:docMk/>
          <pc:sldMk cId="519318122" sldId="277"/>
        </pc:sldMkLst>
        <pc:spChg chg="mod">
          <ac:chgData name="Viktor Vad" userId="9c1be280435e7310" providerId="LiveId" clId="{D8F9C7A3-1362-4E98-B32E-83940EBA24D7}" dt="2023-04-12T05:44:56.028" v="1237" actId="1076"/>
          <ac:spMkLst>
            <pc:docMk/>
            <pc:sldMk cId="519318122" sldId="277"/>
            <ac:spMk id="3" creationId="{6A9FE079-1452-7EC7-CC3D-F723E0CEE8D6}"/>
          </ac:spMkLst>
        </pc:spChg>
        <pc:spChg chg="add mod">
          <ac:chgData name="Viktor Vad" userId="9c1be280435e7310" providerId="LiveId" clId="{D8F9C7A3-1362-4E98-B32E-83940EBA24D7}" dt="2023-04-12T05:45:15.393" v="1312" actId="1076"/>
          <ac:spMkLst>
            <pc:docMk/>
            <pc:sldMk cId="519318122" sldId="277"/>
            <ac:spMk id="6" creationId="{5ED1629D-67F4-7274-5A4B-A4E00D87752B}"/>
          </ac:spMkLst>
        </pc:spChg>
        <pc:spChg chg="add mod">
          <ac:chgData name="Viktor Vad" userId="9c1be280435e7310" providerId="LiveId" clId="{D8F9C7A3-1362-4E98-B32E-83940EBA24D7}" dt="2023-04-12T05:45:09.525" v="1311" actId="1035"/>
          <ac:spMkLst>
            <pc:docMk/>
            <pc:sldMk cId="519318122" sldId="277"/>
            <ac:spMk id="8" creationId="{8D6FAE05-9143-473F-6A12-F33B88C8DA93}"/>
          </ac:spMkLst>
        </pc:spChg>
        <pc:spChg chg="mod">
          <ac:chgData name="Viktor Vad" userId="9c1be280435e7310" providerId="LiveId" clId="{D8F9C7A3-1362-4E98-B32E-83940EBA24D7}" dt="2023-04-12T05:45:09.525" v="1311" actId="1035"/>
          <ac:spMkLst>
            <pc:docMk/>
            <pc:sldMk cId="519318122" sldId="277"/>
            <ac:spMk id="12" creationId="{2F714CB7-921F-2F22-38FF-F8081B35FE08}"/>
          </ac:spMkLst>
        </pc:spChg>
        <pc:spChg chg="mod ord">
          <ac:chgData name="Viktor Vad" userId="9c1be280435e7310" providerId="LiveId" clId="{D8F9C7A3-1362-4E98-B32E-83940EBA24D7}" dt="2023-04-12T05:46:00.937" v="1387" actId="1076"/>
          <ac:spMkLst>
            <pc:docMk/>
            <pc:sldMk cId="519318122" sldId="277"/>
            <ac:spMk id="15" creationId="{60802DF8-4BB9-38E7-B8FE-2CE9714DA66B}"/>
          </ac:spMkLst>
        </pc:spChg>
        <pc:spChg chg="mod">
          <ac:chgData name="Viktor Vad" userId="9c1be280435e7310" providerId="LiveId" clId="{D8F9C7A3-1362-4E98-B32E-83940EBA24D7}" dt="2023-04-12T05:42:56.640" v="1163"/>
          <ac:spMkLst>
            <pc:docMk/>
            <pc:sldMk cId="519318122" sldId="277"/>
            <ac:spMk id="19" creationId="{CA840EE8-9967-9416-81F6-2CDDA6FD563B}"/>
          </ac:spMkLst>
        </pc:spChg>
        <pc:spChg chg="mod">
          <ac:chgData name="Viktor Vad" userId="9c1be280435e7310" providerId="LiveId" clId="{D8F9C7A3-1362-4E98-B32E-83940EBA24D7}" dt="2023-04-12T05:42:56.640" v="1163"/>
          <ac:spMkLst>
            <pc:docMk/>
            <pc:sldMk cId="519318122" sldId="277"/>
            <ac:spMk id="20" creationId="{FD9772CD-EAB0-A20E-52F3-C773F6B2F4CE}"/>
          </ac:spMkLst>
        </pc:spChg>
        <pc:spChg chg="add mod">
          <ac:chgData name="Viktor Vad" userId="9c1be280435e7310" providerId="LiveId" clId="{D8F9C7A3-1362-4E98-B32E-83940EBA24D7}" dt="2023-04-12T05:45:34.279" v="1382" actId="1037"/>
          <ac:spMkLst>
            <pc:docMk/>
            <pc:sldMk cId="519318122" sldId="277"/>
            <ac:spMk id="31" creationId="{9C79D255-526E-42EC-841F-F19E6CCE9811}"/>
          </ac:spMkLst>
        </pc:spChg>
        <pc:spChg chg="add mod">
          <ac:chgData name="Viktor Vad" userId="9c1be280435e7310" providerId="LiveId" clId="{D8F9C7A3-1362-4E98-B32E-83940EBA24D7}" dt="2023-04-12T05:44:51.223" v="1236" actId="1076"/>
          <ac:spMkLst>
            <pc:docMk/>
            <pc:sldMk cId="519318122" sldId="277"/>
            <ac:spMk id="33" creationId="{6F82F0DD-8F58-79F9-F4C3-4E7627B90E42}"/>
          </ac:spMkLst>
        </pc:spChg>
        <pc:spChg chg="add mod">
          <ac:chgData name="Viktor Vad" userId="9c1be280435e7310" providerId="LiveId" clId="{D8F9C7A3-1362-4E98-B32E-83940EBA24D7}" dt="2023-04-12T05:46:22.925" v="1404" actId="1076"/>
          <ac:spMkLst>
            <pc:docMk/>
            <pc:sldMk cId="519318122" sldId="277"/>
            <ac:spMk id="34" creationId="{C8DFE506-F8A9-B51C-1F7A-D753D3378C87}"/>
          </ac:spMkLst>
        </pc:spChg>
        <pc:spChg chg="add mod">
          <ac:chgData name="Viktor Vad" userId="9c1be280435e7310" providerId="LiveId" clId="{D8F9C7A3-1362-4E98-B32E-83940EBA24D7}" dt="2023-04-12T05:46:36.658" v="1406"/>
          <ac:spMkLst>
            <pc:docMk/>
            <pc:sldMk cId="519318122" sldId="277"/>
            <ac:spMk id="35" creationId="{0B5CA365-CB55-B620-B6F1-AD259285A61C}"/>
          </ac:spMkLst>
        </pc:spChg>
        <pc:spChg chg="add mod">
          <ac:chgData name="Viktor Vad" userId="9c1be280435e7310" providerId="LiveId" clId="{D8F9C7A3-1362-4E98-B32E-83940EBA24D7}" dt="2023-04-12T05:48:17.738" v="1502" actId="1076"/>
          <ac:spMkLst>
            <pc:docMk/>
            <pc:sldMk cId="519318122" sldId="277"/>
            <ac:spMk id="40" creationId="{B266947E-2C78-B872-C053-F265D0C49F9B}"/>
          </ac:spMkLst>
        </pc:spChg>
        <pc:spChg chg="add mod">
          <ac:chgData name="Viktor Vad" userId="9c1be280435e7310" providerId="LiveId" clId="{D8F9C7A3-1362-4E98-B32E-83940EBA24D7}" dt="2023-04-12T05:48:37.140" v="1507" actId="1076"/>
          <ac:spMkLst>
            <pc:docMk/>
            <pc:sldMk cId="519318122" sldId="277"/>
            <ac:spMk id="41" creationId="{21BC6F61-E512-81C3-8B0B-93BAE5A84266}"/>
          </ac:spMkLst>
        </pc:spChg>
        <pc:spChg chg="mod">
          <ac:chgData name="Viktor Vad" userId="9c1be280435e7310" providerId="LiveId" clId="{D8F9C7A3-1362-4E98-B32E-83940EBA24D7}" dt="2023-04-12T05:48:34.779" v="1506" actId="1076"/>
          <ac:spMkLst>
            <pc:docMk/>
            <pc:sldMk cId="519318122" sldId="277"/>
            <ac:spMk id="48" creationId="{2144A07E-0DEF-C216-EC0E-4873657E1DFD}"/>
          </ac:spMkLst>
        </pc:spChg>
        <pc:spChg chg="mod">
          <ac:chgData name="Viktor Vad" userId="9c1be280435e7310" providerId="LiveId" clId="{D8F9C7A3-1362-4E98-B32E-83940EBA24D7}" dt="2023-04-12T05:47:06.059" v="1411" actId="1076"/>
          <ac:spMkLst>
            <pc:docMk/>
            <pc:sldMk cId="519318122" sldId="277"/>
            <ac:spMk id="49" creationId="{D33ED2C3-B523-468A-3ABD-D8DA3D69B2D0}"/>
          </ac:spMkLst>
        </pc:spChg>
        <pc:spChg chg="add mod">
          <ac:chgData name="Viktor Vad" userId="9c1be280435e7310" providerId="LiveId" clId="{D8F9C7A3-1362-4E98-B32E-83940EBA24D7}" dt="2023-04-12T05:49:01.857" v="1510" actId="1076"/>
          <ac:spMkLst>
            <pc:docMk/>
            <pc:sldMk cId="519318122" sldId="277"/>
            <ac:spMk id="56" creationId="{3DCE8C6B-EDF6-B4AF-2908-2D6EAA7B2FDC}"/>
          </ac:spMkLst>
        </pc:spChg>
        <pc:spChg chg="add mod">
          <ac:chgData name="Viktor Vad" userId="9c1be280435e7310" providerId="LiveId" clId="{D8F9C7A3-1362-4E98-B32E-83940EBA24D7}" dt="2023-04-12T05:49:07.482" v="1512" actId="1076"/>
          <ac:spMkLst>
            <pc:docMk/>
            <pc:sldMk cId="519318122" sldId="277"/>
            <ac:spMk id="57" creationId="{D298F7AB-87C4-F773-41BE-6FAC4B5711E1}"/>
          </ac:spMkLst>
        </pc:spChg>
        <pc:spChg chg="add mod">
          <ac:chgData name="Viktor Vad" userId="9c1be280435e7310" providerId="LiveId" clId="{D8F9C7A3-1362-4E98-B32E-83940EBA24D7}" dt="2023-04-12T05:49:15.183" v="1515" actId="688"/>
          <ac:spMkLst>
            <pc:docMk/>
            <pc:sldMk cId="519318122" sldId="277"/>
            <ac:spMk id="58" creationId="{585298E9-F40A-BAF7-69B8-15899004309D}"/>
          </ac:spMkLst>
        </pc:spChg>
        <pc:grpChg chg="add mod">
          <ac:chgData name="Viktor Vad" userId="9c1be280435e7310" providerId="LiveId" clId="{D8F9C7A3-1362-4E98-B32E-83940EBA24D7}" dt="2023-04-12T05:45:34.279" v="1382" actId="1037"/>
          <ac:grpSpMkLst>
            <pc:docMk/>
            <pc:sldMk cId="519318122" sldId="277"/>
            <ac:grpSpMk id="13" creationId="{143B8F93-1FE6-17B4-2D09-FCE05B917AFD}"/>
          </ac:grpSpMkLst>
        </pc:grpChg>
        <pc:grpChg chg="mod">
          <ac:chgData name="Viktor Vad" userId="9c1be280435e7310" providerId="LiveId" clId="{D8F9C7A3-1362-4E98-B32E-83940EBA24D7}" dt="2023-04-12T05:45:09.525" v="1311" actId="1035"/>
          <ac:grpSpMkLst>
            <pc:docMk/>
            <pc:sldMk cId="519318122" sldId="277"/>
            <ac:grpSpMk id="18" creationId="{ABF0581D-31CA-26C1-ABA3-AB3AB7A3E54B}"/>
          </ac:grpSpMkLst>
        </pc:grpChg>
        <pc:cxnChg chg="mod">
          <ac:chgData name="Viktor Vad" userId="9c1be280435e7310" providerId="LiveId" clId="{D8F9C7A3-1362-4E98-B32E-83940EBA24D7}" dt="2023-04-12T05:45:09.525" v="1311" actId="1035"/>
          <ac:cxnSpMkLst>
            <pc:docMk/>
            <pc:sldMk cId="519318122" sldId="277"/>
            <ac:cxnSpMk id="14" creationId="{F017C946-9797-8CE4-EA97-A107D2D367A2}"/>
          </ac:cxnSpMkLst>
        </pc:cxnChg>
        <pc:cxnChg chg="mod">
          <ac:chgData name="Viktor Vad" userId="9c1be280435e7310" providerId="LiveId" clId="{D8F9C7A3-1362-4E98-B32E-83940EBA24D7}" dt="2023-04-12T05:46:59.172" v="1410" actId="1076"/>
          <ac:cxnSpMkLst>
            <pc:docMk/>
            <pc:sldMk cId="519318122" sldId="277"/>
            <ac:cxnSpMk id="16" creationId="{C3B2E4D4-E208-CAB2-A6A8-53512FDD0FAE}"/>
          </ac:cxnSpMkLst>
        </pc:cxnChg>
        <pc:cxnChg chg="mod">
          <ac:chgData name="Viktor Vad" userId="9c1be280435e7310" providerId="LiveId" clId="{D8F9C7A3-1362-4E98-B32E-83940EBA24D7}" dt="2023-04-12T05:46:59.172" v="1410" actId="1076"/>
          <ac:cxnSpMkLst>
            <pc:docMk/>
            <pc:sldMk cId="519318122" sldId="277"/>
            <ac:cxnSpMk id="17" creationId="{E468D96F-5593-EDDC-BE5D-9E6BCFEEB8E3}"/>
          </ac:cxnSpMkLst>
        </pc:cxnChg>
        <pc:cxnChg chg="mod">
          <ac:chgData name="Viktor Vad" userId="9c1be280435e7310" providerId="LiveId" clId="{D8F9C7A3-1362-4E98-B32E-83940EBA24D7}" dt="2023-04-12T05:42:56.640" v="1163"/>
          <ac:cxnSpMkLst>
            <pc:docMk/>
            <pc:sldMk cId="519318122" sldId="277"/>
            <ac:cxnSpMk id="21" creationId="{7E61A34B-0373-5BEA-B61B-01E57AB51471}"/>
          </ac:cxnSpMkLst>
        </pc:cxnChg>
        <pc:cxnChg chg="mod">
          <ac:chgData name="Viktor Vad" userId="9c1be280435e7310" providerId="LiveId" clId="{D8F9C7A3-1362-4E98-B32E-83940EBA24D7}" dt="2023-04-12T05:46:59.172" v="1410" actId="1076"/>
          <ac:cxnSpMkLst>
            <pc:docMk/>
            <pc:sldMk cId="519318122" sldId="277"/>
            <ac:cxnSpMk id="22" creationId="{05E38DE1-4C34-060B-AA9C-23108F2258AF}"/>
          </ac:cxnSpMkLst>
        </pc:cxnChg>
        <pc:cxnChg chg="mod">
          <ac:chgData name="Viktor Vad" userId="9c1be280435e7310" providerId="LiveId" clId="{D8F9C7A3-1362-4E98-B32E-83940EBA24D7}" dt="2023-04-12T05:46:59.172" v="1410" actId="1076"/>
          <ac:cxnSpMkLst>
            <pc:docMk/>
            <pc:sldMk cId="519318122" sldId="277"/>
            <ac:cxnSpMk id="23" creationId="{C21521A4-0DA8-4229-2592-BD0642438C29}"/>
          </ac:cxnSpMkLst>
        </pc:cxnChg>
        <pc:cxnChg chg="mod">
          <ac:chgData name="Viktor Vad" userId="9c1be280435e7310" providerId="LiveId" clId="{D8F9C7A3-1362-4E98-B32E-83940EBA24D7}" dt="2023-04-12T05:42:56.640" v="1163"/>
          <ac:cxnSpMkLst>
            <pc:docMk/>
            <pc:sldMk cId="519318122" sldId="277"/>
            <ac:cxnSpMk id="24" creationId="{687CAD74-27A6-90F5-3B44-350D9980E250}"/>
          </ac:cxnSpMkLst>
        </pc:cxnChg>
        <pc:cxnChg chg="mod">
          <ac:chgData name="Viktor Vad" userId="9c1be280435e7310" providerId="LiveId" clId="{D8F9C7A3-1362-4E98-B32E-83940EBA24D7}" dt="2023-04-12T05:42:56.640" v="1163"/>
          <ac:cxnSpMkLst>
            <pc:docMk/>
            <pc:sldMk cId="519318122" sldId="277"/>
            <ac:cxnSpMk id="25" creationId="{348A0B02-7E6F-EBD3-1588-760D721D3553}"/>
          </ac:cxnSpMkLst>
        </pc:cxnChg>
        <pc:cxnChg chg="mod">
          <ac:chgData name="Viktor Vad" userId="9c1be280435e7310" providerId="LiveId" clId="{D8F9C7A3-1362-4E98-B32E-83940EBA24D7}" dt="2023-04-12T05:46:59.172" v="1410" actId="1076"/>
          <ac:cxnSpMkLst>
            <pc:docMk/>
            <pc:sldMk cId="519318122" sldId="277"/>
            <ac:cxnSpMk id="26" creationId="{CDB82100-8552-6A95-99F9-E85644B25214}"/>
          </ac:cxnSpMkLst>
        </pc:cxnChg>
        <pc:cxnChg chg="mod">
          <ac:chgData name="Viktor Vad" userId="9c1be280435e7310" providerId="LiveId" clId="{D8F9C7A3-1362-4E98-B32E-83940EBA24D7}" dt="2023-04-12T05:46:59.172" v="1410" actId="1076"/>
          <ac:cxnSpMkLst>
            <pc:docMk/>
            <pc:sldMk cId="519318122" sldId="277"/>
            <ac:cxnSpMk id="27" creationId="{08A6ED7F-0201-247A-9117-D4F70DA26A24}"/>
          </ac:cxnSpMkLst>
        </pc:cxnChg>
        <pc:cxnChg chg="mod">
          <ac:chgData name="Viktor Vad" userId="9c1be280435e7310" providerId="LiveId" clId="{D8F9C7A3-1362-4E98-B32E-83940EBA24D7}" dt="2023-04-12T05:46:59.172" v="1410" actId="1076"/>
          <ac:cxnSpMkLst>
            <pc:docMk/>
            <pc:sldMk cId="519318122" sldId="277"/>
            <ac:cxnSpMk id="28" creationId="{564D069C-D51B-EE35-90D3-899594BCAF29}"/>
          </ac:cxnSpMkLst>
        </pc:cxnChg>
        <pc:cxnChg chg="mod">
          <ac:chgData name="Viktor Vad" userId="9c1be280435e7310" providerId="LiveId" clId="{D8F9C7A3-1362-4E98-B32E-83940EBA24D7}" dt="2023-04-12T05:46:59.172" v="1410" actId="1076"/>
          <ac:cxnSpMkLst>
            <pc:docMk/>
            <pc:sldMk cId="519318122" sldId="277"/>
            <ac:cxnSpMk id="29" creationId="{BA40E464-DA16-D3B1-CCAF-0078E1D2D185}"/>
          </ac:cxnSpMkLst>
        </pc:cxnChg>
        <pc:cxnChg chg="mod">
          <ac:chgData name="Viktor Vad" userId="9c1be280435e7310" providerId="LiveId" clId="{D8F9C7A3-1362-4E98-B32E-83940EBA24D7}" dt="2023-04-12T05:42:56.640" v="1163"/>
          <ac:cxnSpMkLst>
            <pc:docMk/>
            <pc:sldMk cId="519318122" sldId="277"/>
            <ac:cxnSpMk id="30" creationId="{25705C41-F67D-0ADB-9718-2C0F6AA6F01F}"/>
          </ac:cxnSpMkLst>
        </pc:cxnChg>
        <pc:cxnChg chg="add mod">
          <ac:chgData name="Viktor Vad" userId="9c1be280435e7310" providerId="LiveId" clId="{D8F9C7A3-1362-4E98-B32E-83940EBA24D7}" dt="2023-04-12T05:45:38.252" v="1383" actId="1076"/>
          <ac:cxnSpMkLst>
            <pc:docMk/>
            <pc:sldMk cId="519318122" sldId="277"/>
            <ac:cxnSpMk id="32" creationId="{4A627CAA-8C03-2663-891C-A71748ACBE8E}"/>
          </ac:cxnSpMkLst>
        </pc:cxnChg>
        <pc:cxnChg chg="mod">
          <ac:chgData name="Viktor Vad" userId="9c1be280435e7310" providerId="LiveId" clId="{D8F9C7A3-1362-4E98-B32E-83940EBA24D7}" dt="2023-04-12T05:46:59.172" v="1410" actId="1076"/>
          <ac:cxnSpMkLst>
            <pc:docMk/>
            <pc:sldMk cId="519318122" sldId="277"/>
            <ac:cxnSpMk id="36" creationId="{D6ED1711-9A8A-5441-2E32-705DEFE518E6}"/>
          </ac:cxnSpMkLst>
        </pc:cxnChg>
        <pc:cxnChg chg="mod">
          <ac:chgData name="Viktor Vad" userId="9c1be280435e7310" providerId="LiveId" clId="{D8F9C7A3-1362-4E98-B32E-83940EBA24D7}" dt="2023-04-12T05:46:59.172" v="1410" actId="1076"/>
          <ac:cxnSpMkLst>
            <pc:docMk/>
            <pc:sldMk cId="519318122" sldId="277"/>
            <ac:cxnSpMk id="37" creationId="{B28FA5CB-0BF9-9F27-B2B4-23C02A33D9BC}"/>
          </ac:cxnSpMkLst>
        </pc:cxnChg>
        <pc:cxnChg chg="mod">
          <ac:chgData name="Viktor Vad" userId="9c1be280435e7310" providerId="LiveId" clId="{D8F9C7A3-1362-4E98-B32E-83940EBA24D7}" dt="2023-04-12T05:46:59.172" v="1410" actId="1076"/>
          <ac:cxnSpMkLst>
            <pc:docMk/>
            <pc:sldMk cId="519318122" sldId="277"/>
            <ac:cxnSpMk id="38" creationId="{965686FB-6069-68EC-09DF-3FC2C9236294}"/>
          </ac:cxnSpMkLst>
        </pc:cxnChg>
        <pc:cxnChg chg="mod">
          <ac:chgData name="Viktor Vad" userId="9c1be280435e7310" providerId="LiveId" clId="{D8F9C7A3-1362-4E98-B32E-83940EBA24D7}" dt="2023-04-12T05:46:59.172" v="1410" actId="1076"/>
          <ac:cxnSpMkLst>
            <pc:docMk/>
            <pc:sldMk cId="519318122" sldId="277"/>
            <ac:cxnSpMk id="39" creationId="{BA3397B0-F72A-A1B9-CE10-6BC4DFEFD7A1}"/>
          </ac:cxnSpMkLst>
        </pc:cxnChg>
        <pc:cxnChg chg="add mod">
          <ac:chgData name="Viktor Vad" userId="9c1be280435e7310" providerId="LiveId" clId="{D8F9C7A3-1362-4E98-B32E-83940EBA24D7}" dt="2023-04-12T05:48:53.625" v="1509" actId="1076"/>
          <ac:cxnSpMkLst>
            <pc:docMk/>
            <pc:sldMk cId="519318122" sldId="277"/>
            <ac:cxnSpMk id="42" creationId="{5A394218-FBC5-5B06-F2D7-34B398AAFF89}"/>
          </ac:cxnSpMkLst>
        </pc:cxnChg>
        <pc:cxnChg chg="add mod">
          <ac:chgData name="Viktor Vad" userId="9c1be280435e7310" providerId="LiveId" clId="{D8F9C7A3-1362-4E98-B32E-83940EBA24D7}" dt="2023-04-12T05:48:53.625" v="1509" actId="1076"/>
          <ac:cxnSpMkLst>
            <pc:docMk/>
            <pc:sldMk cId="519318122" sldId="277"/>
            <ac:cxnSpMk id="43" creationId="{14F2E04F-96A0-F2D5-1FFB-4EC1EEC3EEF6}"/>
          </ac:cxnSpMkLst>
        </pc:cxnChg>
        <pc:cxnChg chg="add mod">
          <ac:chgData name="Viktor Vad" userId="9c1be280435e7310" providerId="LiveId" clId="{D8F9C7A3-1362-4E98-B32E-83940EBA24D7}" dt="2023-04-12T05:48:53.625" v="1509" actId="1076"/>
          <ac:cxnSpMkLst>
            <pc:docMk/>
            <pc:sldMk cId="519318122" sldId="277"/>
            <ac:cxnSpMk id="44" creationId="{D309A373-011D-E023-4B45-09D3154357DF}"/>
          </ac:cxnSpMkLst>
        </pc:cxnChg>
        <pc:cxnChg chg="add mod">
          <ac:chgData name="Viktor Vad" userId="9c1be280435e7310" providerId="LiveId" clId="{D8F9C7A3-1362-4E98-B32E-83940EBA24D7}" dt="2023-04-12T05:48:53.625" v="1509" actId="1076"/>
          <ac:cxnSpMkLst>
            <pc:docMk/>
            <pc:sldMk cId="519318122" sldId="277"/>
            <ac:cxnSpMk id="45" creationId="{D98F8D20-D4F6-DB34-E00C-5B4F38A90801}"/>
          </ac:cxnSpMkLst>
        </pc:cxnChg>
        <pc:cxnChg chg="add mod">
          <ac:chgData name="Viktor Vad" userId="9c1be280435e7310" providerId="LiveId" clId="{D8F9C7A3-1362-4E98-B32E-83940EBA24D7}" dt="2023-04-12T05:48:53.625" v="1509" actId="1076"/>
          <ac:cxnSpMkLst>
            <pc:docMk/>
            <pc:sldMk cId="519318122" sldId="277"/>
            <ac:cxnSpMk id="46" creationId="{B2354B76-0C89-F67A-E663-73CFCB0660AA}"/>
          </ac:cxnSpMkLst>
        </pc:cxnChg>
        <pc:cxnChg chg="add mod">
          <ac:chgData name="Viktor Vad" userId="9c1be280435e7310" providerId="LiveId" clId="{D8F9C7A3-1362-4E98-B32E-83940EBA24D7}" dt="2023-04-12T05:48:53.625" v="1509" actId="1076"/>
          <ac:cxnSpMkLst>
            <pc:docMk/>
            <pc:sldMk cId="519318122" sldId="277"/>
            <ac:cxnSpMk id="47" creationId="{919E104D-BD52-C56A-7002-3913C1D97D74}"/>
          </ac:cxnSpMkLst>
        </pc:cxnChg>
        <pc:cxnChg chg="add mod">
          <ac:chgData name="Viktor Vad" userId="9c1be280435e7310" providerId="LiveId" clId="{D8F9C7A3-1362-4E98-B32E-83940EBA24D7}" dt="2023-04-12T05:48:53.625" v="1509" actId="1076"/>
          <ac:cxnSpMkLst>
            <pc:docMk/>
            <pc:sldMk cId="519318122" sldId="277"/>
            <ac:cxnSpMk id="50" creationId="{938AA3FB-F31C-9194-2014-7A41CDFEA4C3}"/>
          </ac:cxnSpMkLst>
        </pc:cxnChg>
        <pc:cxnChg chg="add mod">
          <ac:chgData name="Viktor Vad" userId="9c1be280435e7310" providerId="LiveId" clId="{D8F9C7A3-1362-4E98-B32E-83940EBA24D7}" dt="2023-04-12T05:48:53.625" v="1509" actId="1076"/>
          <ac:cxnSpMkLst>
            <pc:docMk/>
            <pc:sldMk cId="519318122" sldId="277"/>
            <ac:cxnSpMk id="51" creationId="{ECE1F9E1-B81B-3F12-9A96-B3F06182B6A7}"/>
          </ac:cxnSpMkLst>
        </pc:cxnChg>
        <pc:cxnChg chg="add mod">
          <ac:chgData name="Viktor Vad" userId="9c1be280435e7310" providerId="LiveId" clId="{D8F9C7A3-1362-4E98-B32E-83940EBA24D7}" dt="2023-04-12T05:48:53.625" v="1509" actId="1076"/>
          <ac:cxnSpMkLst>
            <pc:docMk/>
            <pc:sldMk cId="519318122" sldId="277"/>
            <ac:cxnSpMk id="52" creationId="{5B1B08A4-EEC8-C035-6B5A-08E8264070E1}"/>
          </ac:cxnSpMkLst>
        </pc:cxnChg>
        <pc:cxnChg chg="add mod">
          <ac:chgData name="Viktor Vad" userId="9c1be280435e7310" providerId="LiveId" clId="{D8F9C7A3-1362-4E98-B32E-83940EBA24D7}" dt="2023-04-12T05:48:53.625" v="1509" actId="1076"/>
          <ac:cxnSpMkLst>
            <pc:docMk/>
            <pc:sldMk cId="519318122" sldId="277"/>
            <ac:cxnSpMk id="53" creationId="{A237D5F0-7176-165F-31C9-4DA3ADB72737}"/>
          </ac:cxnSpMkLst>
        </pc:cxnChg>
        <pc:cxnChg chg="add mod">
          <ac:chgData name="Viktor Vad" userId="9c1be280435e7310" providerId="LiveId" clId="{D8F9C7A3-1362-4E98-B32E-83940EBA24D7}" dt="2023-04-12T05:48:53.625" v="1509" actId="1076"/>
          <ac:cxnSpMkLst>
            <pc:docMk/>
            <pc:sldMk cId="519318122" sldId="277"/>
            <ac:cxnSpMk id="54" creationId="{1E84C7D6-FB0D-E596-EF5B-6720E07A9456}"/>
          </ac:cxnSpMkLst>
        </pc:cxnChg>
        <pc:cxnChg chg="add mod">
          <ac:chgData name="Viktor Vad" userId="9c1be280435e7310" providerId="LiveId" clId="{D8F9C7A3-1362-4E98-B32E-83940EBA24D7}" dt="2023-04-12T05:48:53.625" v="1509" actId="1076"/>
          <ac:cxnSpMkLst>
            <pc:docMk/>
            <pc:sldMk cId="519318122" sldId="277"/>
            <ac:cxnSpMk id="55" creationId="{66D524F1-43FB-E3DF-DD99-7525F9F0350C}"/>
          </ac:cxnSpMkLst>
        </pc:cxnChg>
      </pc:sldChg>
    </pc:docChg>
  </pc:docChgLst>
  <pc:docChgLst>
    <pc:chgData name="Viktor Vad" userId="9c1be280435e7310" providerId="LiveId" clId="{ACD9E8B1-607C-4106-A03D-562E0ECB638C}"/>
    <pc:docChg chg="undo redo custSel addSld modSld">
      <pc:chgData name="Viktor Vad" userId="9c1be280435e7310" providerId="LiveId" clId="{ACD9E8B1-607C-4106-A03D-562E0ECB638C}" dt="2023-03-07T19:57:34.497" v="6746"/>
      <pc:docMkLst>
        <pc:docMk/>
      </pc:docMkLst>
      <pc:sldChg chg="addSp delSp modSp mod">
        <pc:chgData name="Viktor Vad" userId="9c1be280435e7310" providerId="LiveId" clId="{ACD9E8B1-607C-4106-A03D-562E0ECB638C}" dt="2023-03-06T08:54:39.112" v="535" actId="20577"/>
        <pc:sldMkLst>
          <pc:docMk/>
          <pc:sldMk cId="3672136742" sldId="256"/>
        </pc:sldMkLst>
        <pc:spChg chg="mod">
          <ac:chgData name="Viktor Vad" userId="9c1be280435e7310" providerId="LiveId" clId="{ACD9E8B1-607C-4106-A03D-562E0ECB638C}" dt="2023-03-06T08:36:18.857" v="367" actId="20577"/>
          <ac:spMkLst>
            <pc:docMk/>
            <pc:sldMk cId="3672136742" sldId="256"/>
            <ac:spMk id="2" creationId="{D68A4BFA-20C8-F6DE-B638-44D0FE289EF1}"/>
          </ac:spMkLst>
        </pc:spChg>
        <pc:spChg chg="mod">
          <ac:chgData name="Viktor Vad" userId="9c1be280435e7310" providerId="LiveId" clId="{ACD9E8B1-607C-4106-A03D-562E0ECB638C}" dt="2023-03-06T08:36:39.532" v="418" actId="1036"/>
          <ac:spMkLst>
            <pc:docMk/>
            <pc:sldMk cId="3672136742" sldId="256"/>
            <ac:spMk id="3" creationId="{C90B209A-3224-E1B5-2CD9-46E23B995E67}"/>
          </ac:spMkLst>
        </pc:spChg>
        <pc:spChg chg="add mod">
          <ac:chgData name="Viktor Vad" userId="9c1be280435e7310" providerId="LiveId" clId="{ACD9E8B1-607C-4106-A03D-562E0ECB638C}" dt="2023-03-06T08:54:39.112" v="535" actId="20577"/>
          <ac:spMkLst>
            <pc:docMk/>
            <pc:sldMk cId="3672136742" sldId="256"/>
            <ac:spMk id="4" creationId="{8CDC6714-D31C-D53A-6C21-845FA51AA0BB}"/>
          </ac:spMkLst>
        </pc:spChg>
        <pc:spChg chg="add mod">
          <ac:chgData name="Viktor Vad" userId="9c1be280435e7310" providerId="LiveId" clId="{ACD9E8B1-607C-4106-A03D-562E0ECB638C}" dt="2023-03-06T08:36:39.532" v="418" actId="1036"/>
          <ac:spMkLst>
            <pc:docMk/>
            <pc:sldMk cId="3672136742" sldId="256"/>
            <ac:spMk id="7" creationId="{C2DE3CC1-0755-2977-84A6-59B9052E599C}"/>
          </ac:spMkLst>
        </pc:spChg>
        <pc:spChg chg="add mod">
          <ac:chgData name="Viktor Vad" userId="9c1be280435e7310" providerId="LiveId" clId="{ACD9E8B1-607C-4106-A03D-562E0ECB638C}" dt="2023-03-06T08:39:21.753" v="461" actId="1036"/>
          <ac:spMkLst>
            <pc:docMk/>
            <pc:sldMk cId="3672136742" sldId="256"/>
            <ac:spMk id="12" creationId="{55AA594B-2EEC-D9AA-174A-64F55E813EDE}"/>
          </ac:spMkLst>
        </pc:spChg>
        <pc:picChg chg="add del mod">
          <ac:chgData name="Viktor Vad" userId="9c1be280435e7310" providerId="LiveId" clId="{ACD9E8B1-607C-4106-A03D-562E0ECB638C}" dt="2023-03-06T08:37:20.776" v="419" actId="478"/>
          <ac:picMkLst>
            <pc:docMk/>
            <pc:sldMk cId="3672136742" sldId="256"/>
            <ac:picMk id="6" creationId="{BF7C8DDF-8A36-4487-5D19-5C42F2536586}"/>
          </ac:picMkLst>
        </pc:picChg>
        <pc:picChg chg="add mod">
          <ac:chgData name="Viktor Vad" userId="9c1be280435e7310" providerId="LiveId" clId="{ACD9E8B1-607C-4106-A03D-562E0ECB638C}" dt="2023-03-06T08:37:44.318" v="423" actId="1076"/>
          <ac:picMkLst>
            <pc:docMk/>
            <pc:sldMk cId="3672136742" sldId="256"/>
            <ac:picMk id="11" creationId="{642DCB33-75C6-42B1-706B-E95B34FC4501}"/>
          </ac:picMkLst>
        </pc:picChg>
        <pc:cxnChg chg="add mod ord">
          <ac:chgData name="Viktor Vad" userId="9c1be280435e7310" providerId="LiveId" clId="{ACD9E8B1-607C-4106-A03D-562E0ECB638C}" dt="2023-03-06T08:37:37.675" v="422" actId="166"/>
          <ac:cxnSpMkLst>
            <pc:docMk/>
            <pc:sldMk cId="3672136742" sldId="256"/>
            <ac:cxnSpMk id="9" creationId="{C2337474-775E-46B3-F9BB-83205B36E0ED}"/>
          </ac:cxnSpMkLst>
        </pc:cxnChg>
      </pc:sldChg>
      <pc:sldChg chg="addSp modSp new mod modAnim">
        <pc:chgData name="Viktor Vad" userId="9c1be280435e7310" providerId="LiveId" clId="{ACD9E8B1-607C-4106-A03D-562E0ECB638C}" dt="2023-03-07T14:58:48.078" v="5171" actId="1076"/>
        <pc:sldMkLst>
          <pc:docMk/>
          <pc:sldMk cId="3698035866" sldId="257"/>
        </pc:sldMkLst>
        <pc:spChg chg="mod">
          <ac:chgData name="Viktor Vad" userId="9c1be280435e7310" providerId="LiveId" clId="{ACD9E8B1-607C-4106-A03D-562E0ECB638C}" dt="2023-03-06T09:48:46.971" v="1171" actId="20577"/>
          <ac:spMkLst>
            <pc:docMk/>
            <pc:sldMk cId="3698035866" sldId="257"/>
            <ac:spMk id="2" creationId="{810E29C2-7D11-45CB-3797-BABDAA5F7EDA}"/>
          </ac:spMkLst>
        </pc:spChg>
        <pc:spChg chg="add mod">
          <ac:chgData name="Viktor Vad" userId="9c1be280435e7310" providerId="LiveId" clId="{ACD9E8B1-607C-4106-A03D-562E0ECB638C}" dt="2023-03-06T09:31:01.515" v="1120" actId="1036"/>
          <ac:spMkLst>
            <pc:docMk/>
            <pc:sldMk cId="3698035866" sldId="257"/>
            <ac:spMk id="4" creationId="{61D060F9-7B44-6A48-7273-3BE2EE2DAF07}"/>
          </ac:spMkLst>
        </pc:spChg>
        <pc:spChg chg="add mod">
          <ac:chgData name="Viktor Vad" userId="9c1be280435e7310" providerId="LiveId" clId="{ACD9E8B1-607C-4106-A03D-562E0ECB638C}" dt="2023-03-06T09:31:01.515" v="1120" actId="1036"/>
          <ac:spMkLst>
            <pc:docMk/>
            <pc:sldMk cId="3698035866" sldId="257"/>
            <ac:spMk id="5" creationId="{34985E22-54E6-D25C-9D91-AE0F570BB990}"/>
          </ac:spMkLst>
        </pc:spChg>
        <pc:spChg chg="add mod">
          <ac:chgData name="Viktor Vad" userId="9c1be280435e7310" providerId="LiveId" clId="{ACD9E8B1-607C-4106-A03D-562E0ECB638C}" dt="2023-03-06T09:31:01.515" v="1120" actId="1036"/>
          <ac:spMkLst>
            <pc:docMk/>
            <pc:sldMk cId="3698035866" sldId="257"/>
            <ac:spMk id="6" creationId="{7FAC5DD6-5C9E-D92D-0ED3-355C37859E1A}"/>
          </ac:spMkLst>
        </pc:spChg>
        <pc:spChg chg="add mod">
          <ac:chgData name="Viktor Vad" userId="9c1be280435e7310" providerId="LiveId" clId="{ACD9E8B1-607C-4106-A03D-562E0ECB638C}" dt="2023-03-06T09:31:01.515" v="1120" actId="1036"/>
          <ac:spMkLst>
            <pc:docMk/>
            <pc:sldMk cId="3698035866" sldId="257"/>
            <ac:spMk id="7" creationId="{B87656A5-3394-8C1E-6999-5866833560E4}"/>
          </ac:spMkLst>
        </pc:spChg>
        <pc:spChg chg="add mod">
          <ac:chgData name="Viktor Vad" userId="9c1be280435e7310" providerId="LiveId" clId="{ACD9E8B1-607C-4106-A03D-562E0ECB638C}" dt="2023-03-06T09:31:01.515" v="1120" actId="1036"/>
          <ac:spMkLst>
            <pc:docMk/>
            <pc:sldMk cId="3698035866" sldId="257"/>
            <ac:spMk id="8" creationId="{C8B5C776-E2B2-B429-0AAE-96DFF6EF5851}"/>
          </ac:spMkLst>
        </pc:spChg>
        <pc:spChg chg="add mod">
          <ac:chgData name="Viktor Vad" userId="9c1be280435e7310" providerId="LiveId" clId="{ACD9E8B1-607C-4106-A03D-562E0ECB638C}" dt="2023-03-07T14:57:35.397" v="5162" actId="1037"/>
          <ac:spMkLst>
            <pc:docMk/>
            <pc:sldMk cId="3698035866" sldId="257"/>
            <ac:spMk id="9" creationId="{CAD0C899-F8AC-D8D4-DCEE-031D25E1E8C2}"/>
          </ac:spMkLst>
        </pc:spChg>
        <pc:spChg chg="add mod">
          <ac:chgData name="Viktor Vad" userId="9c1be280435e7310" providerId="LiveId" clId="{ACD9E8B1-607C-4106-A03D-562E0ECB638C}" dt="2023-03-07T14:57:35.397" v="5162" actId="1037"/>
          <ac:spMkLst>
            <pc:docMk/>
            <pc:sldMk cId="3698035866" sldId="257"/>
            <ac:spMk id="10" creationId="{2B141F36-F09F-FCE0-C3D9-9A2991410766}"/>
          </ac:spMkLst>
        </pc:spChg>
        <pc:spChg chg="add mod">
          <ac:chgData name="Viktor Vad" userId="9c1be280435e7310" providerId="LiveId" clId="{ACD9E8B1-607C-4106-A03D-562E0ECB638C}" dt="2023-03-07T14:57:35.397" v="5162" actId="1037"/>
          <ac:spMkLst>
            <pc:docMk/>
            <pc:sldMk cId="3698035866" sldId="257"/>
            <ac:spMk id="11" creationId="{DA20E02F-DD8D-B56C-13F4-629854A0C157}"/>
          </ac:spMkLst>
        </pc:spChg>
        <pc:spChg chg="add mod">
          <ac:chgData name="Viktor Vad" userId="9c1be280435e7310" providerId="LiveId" clId="{ACD9E8B1-607C-4106-A03D-562E0ECB638C}" dt="2023-03-07T14:57:35.397" v="5162" actId="1037"/>
          <ac:spMkLst>
            <pc:docMk/>
            <pc:sldMk cId="3698035866" sldId="257"/>
            <ac:spMk id="12" creationId="{C911F3BF-9B87-2CBE-9CE2-467F0AF13A47}"/>
          </ac:spMkLst>
        </pc:spChg>
        <pc:spChg chg="add mod">
          <ac:chgData name="Viktor Vad" userId="9c1be280435e7310" providerId="LiveId" clId="{ACD9E8B1-607C-4106-A03D-562E0ECB638C}" dt="2023-03-06T09:31:01.515" v="1120" actId="1036"/>
          <ac:spMkLst>
            <pc:docMk/>
            <pc:sldMk cId="3698035866" sldId="257"/>
            <ac:spMk id="30" creationId="{B7E0185B-9AB8-C900-31DB-E6A2C3D5B6AF}"/>
          </ac:spMkLst>
        </pc:spChg>
        <pc:spChg chg="add mod">
          <ac:chgData name="Viktor Vad" userId="9c1be280435e7310" providerId="LiveId" clId="{ACD9E8B1-607C-4106-A03D-562E0ECB638C}" dt="2023-03-06T09:31:01.515" v="1120" actId="1036"/>
          <ac:spMkLst>
            <pc:docMk/>
            <pc:sldMk cId="3698035866" sldId="257"/>
            <ac:spMk id="31" creationId="{6D62CA41-6481-097D-97B7-4B0B71C3986E}"/>
          </ac:spMkLst>
        </pc:spChg>
        <pc:spChg chg="add mod">
          <ac:chgData name="Viktor Vad" userId="9c1be280435e7310" providerId="LiveId" clId="{ACD9E8B1-607C-4106-A03D-562E0ECB638C}" dt="2023-03-06T09:31:07.332" v="1121" actId="1076"/>
          <ac:spMkLst>
            <pc:docMk/>
            <pc:sldMk cId="3698035866" sldId="257"/>
            <ac:spMk id="33" creationId="{AAA92257-3EAA-320C-E0D8-4557CE0A55A8}"/>
          </ac:spMkLst>
        </pc:spChg>
        <pc:spChg chg="add mod">
          <ac:chgData name="Viktor Vad" userId="9c1be280435e7310" providerId="LiveId" clId="{ACD9E8B1-607C-4106-A03D-562E0ECB638C}" dt="2023-03-06T09:31:16.364" v="1125" actId="1076"/>
          <ac:spMkLst>
            <pc:docMk/>
            <pc:sldMk cId="3698035866" sldId="257"/>
            <ac:spMk id="34" creationId="{635B374C-065F-276B-5D45-D7D5BD2910EE}"/>
          </ac:spMkLst>
        </pc:spChg>
        <pc:picChg chg="add mod">
          <ac:chgData name="Viktor Vad" userId="9c1be280435e7310" providerId="LiveId" clId="{ACD9E8B1-607C-4106-A03D-562E0ECB638C}" dt="2023-03-07T14:58:48.078" v="5171" actId="1076"/>
          <ac:picMkLst>
            <pc:docMk/>
            <pc:sldMk cId="3698035866" sldId="257"/>
            <ac:picMk id="19" creationId="{818EF29A-F205-C11F-2AEF-4FB2404D2CA7}"/>
          </ac:picMkLst>
        </pc:picChg>
        <pc:cxnChg chg="add mod">
          <ac:chgData name="Viktor Vad" userId="9c1be280435e7310" providerId="LiveId" clId="{ACD9E8B1-607C-4106-A03D-562E0ECB638C}" dt="2023-03-07T14:57:58.023" v="5166" actId="14100"/>
          <ac:cxnSpMkLst>
            <pc:docMk/>
            <pc:sldMk cId="3698035866" sldId="257"/>
            <ac:cxnSpMk id="13" creationId="{6BA9BCE4-8669-9CC3-300F-847D06565649}"/>
          </ac:cxnSpMkLst>
        </pc:cxnChg>
        <pc:cxnChg chg="add mod">
          <ac:chgData name="Viktor Vad" userId="9c1be280435e7310" providerId="LiveId" clId="{ACD9E8B1-607C-4106-A03D-562E0ECB638C}" dt="2023-03-07T14:57:35.397" v="5162" actId="1037"/>
          <ac:cxnSpMkLst>
            <pc:docMk/>
            <pc:sldMk cId="3698035866" sldId="257"/>
            <ac:cxnSpMk id="14" creationId="{113FF603-66FC-0183-DA55-F1DA2DAF61EE}"/>
          </ac:cxnSpMkLst>
        </pc:cxnChg>
        <pc:cxnChg chg="add mod">
          <ac:chgData name="Viktor Vad" userId="9c1be280435e7310" providerId="LiveId" clId="{ACD9E8B1-607C-4106-A03D-562E0ECB638C}" dt="2023-03-06T09:31:01.515" v="1120" actId="1036"/>
          <ac:cxnSpMkLst>
            <pc:docMk/>
            <pc:sldMk cId="3698035866" sldId="257"/>
            <ac:cxnSpMk id="16" creationId="{1BBE9C9D-8C89-4F17-32D3-1FFAE0C6E685}"/>
          </ac:cxnSpMkLst>
        </pc:cxnChg>
        <pc:cxnChg chg="add mod">
          <ac:chgData name="Viktor Vad" userId="9c1be280435e7310" providerId="LiveId" clId="{ACD9E8B1-607C-4106-A03D-562E0ECB638C}" dt="2023-03-06T09:31:01.515" v="1120" actId="1036"/>
          <ac:cxnSpMkLst>
            <pc:docMk/>
            <pc:sldMk cId="3698035866" sldId="257"/>
            <ac:cxnSpMk id="18" creationId="{2E0DD3FD-A909-22EB-A430-59FA23BFB3F5}"/>
          </ac:cxnSpMkLst>
        </pc:cxnChg>
        <pc:cxnChg chg="add mod">
          <ac:chgData name="Viktor Vad" userId="9c1be280435e7310" providerId="LiveId" clId="{ACD9E8B1-607C-4106-A03D-562E0ECB638C}" dt="2023-03-06T09:31:01.515" v="1120" actId="1036"/>
          <ac:cxnSpMkLst>
            <pc:docMk/>
            <pc:sldMk cId="3698035866" sldId="257"/>
            <ac:cxnSpMk id="20" creationId="{44523EFA-D39A-14BE-BD0F-74D83007CE6C}"/>
          </ac:cxnSpMkLst>
        </pc:cxnChg>
        <pc:cxnChg chg="add mod">
          <ac:chgData name="Viktor Vad" userId="9c1be280435e7310" providerId="LiveId" clId="{ACD9E8B1-607C-4106-A03D-562E0ECB638C}" dt="2023-03-06T09:31:01.515" v="1120" actId="1036"/>
          <ac:cxnSpMkLst>
            <pc:docMk/>
            <pc:sldMk cId="3698035866" sldId="257"/>
            <ac:cxnSpMk id="22" creationId="{CF797657-FA74-B58F-9101-0E82E679BFB6}"/>
          </ac:cxnSpMkLst>
        </pc:cxnChg>
        <pc:cxnChg chg="add mod">
          <ac:chgData name="Viktor Vad" userId="9c1be280435e7310" providerId="LiveId" clId="{ACD9E8B1-607C-4106-A03D-562E0ECB638C}" dt="2023-03-07T14:57:35.397" v="5162" actId="1037"/>
          <ac:cxnSpMkLst>
            <pc:docMk/>
            <pc:sldMk cId="3698035866" sldId="257"/>
            <ac:cxnSpMk id="24" creationId="{5C096125-4F51-FBAD-0433-0B15E13A0D0E}"/>
          </ac:cxnSpMkLst>
        </pc:cxnChg>
        <pc:cxnChg chg="add mod">
          <ac:chgData name="Viktor Vad" userId="9c1be280435e7310" providerId="LiveId" clId="{ACD9E8B1-607C-4106-A03D-562E0ECB638C}" dt="2023-03-07T14:57:35.397" v="5162" actId="1037"/>
          <ac:cxnSpMkLst>
            <pc:docMk/>
            <pc:sldMk cId="3698035866" sldId="257"/>
            <ac:cxnSpMk id="26" creationId="{C3742242-83B6-7CFA-4E0B-553FA563D097}"/>
          </ac:cxnSpMkLst>
        </pc:cxnChg>
        <pc:cxnChg chg="add mod">
          <ac:chgData name="Viktor Vad" userId="9c1be280435e7310" providerId="LiveId" clId="{ACD9E8B1-607C-4106-A03D-562E0ECB638C}" dt="2023-03-07T14:57:35.397" v="5162" actId="1037"/>
          <ac:cxnSpMkLst>
            <pc:docMk/>
            <pc:sldMk cId="3698035866" sldId="257"/>
            <ac:cxnSpMk id="28" creationId="{DF7EFE5F-93D1-B70F-8402-08BE598EC53A}"/>
          </ac:cxnSpMkLst>
        </pc:cxnChg>
        <pc:cxnChg chg="add mod">
          <ac:chgData name="Viktor Vad" userId="9c1be280435e7310" providerId="LiveId" clId="{ACD9E8B1-607C-4106-A03D-562E0ECB638C}" dt="2023-03-06T09:31:01.515" v="1120" actId="1036"/>
          <ac:cxnSpMkLst>
            <pc:docMk/>
            <pc:sldMk cId="3698035866" sldId="257"/>
            <ac:cxnSpMk id="32" creationId="{9EE680B1-AA28-727C-0FA7-E55EDF85D607}"/>
          </ac:cxnSpMkLst>
        </pc:cxnChg>
      </pc:sldChg>
      <pc:sldChg chg="addSp delSp modSp new mod delAnim modAnim">
        <pc:chgData name="Viktor Vad" userId="9c1be280435e7310" providerId="LiveId" clId="{ACD9E8B1-607C-4106-A03D-562E0ECB638C}" dt="2023-03-07T14:54:53.011" v="5063" actId="20577"/>
        <pc:sldMkLst>
          <pc:docMk/>
          <pc:sldMk cId="617943823" sldId="258"/>
        </pc:sldMkLst>
        <pc:spChg chg="mod">
          <ac:chgData name="Viktor Vad" userId="9c1be280435e7310" providerId="LiveId" clId="{ACD9E8B1-607C-4106-A03D-562E0ECB638C}" dt="2023-03-06T08:53:23.840" v="509" actId="20577"/>
          <ac:spMkLst>
            <pc:docMk/>
            <pc:sldMk cId="617943823" sldId="258"/>
            <ac:spMk id="2" creationId="{4735CFED-0F96-A239-8171-643571EB5387}"/>
          </ac:spMkLst>
        </pc:spChg>
        <pc:spChg chg="mod">
          <ac:chgData name="Viktor Vad" userId="9c1be280435e7310" providerId="LiveId" clId="{ACD9E8B1-607C-4106-A03D-562E0ECB638C}" dt="2023-03-06T11:32:34.874" v="2259" actId="20577"/>
          <ac:spMkLst>
            <pc:docMk/>
            <pc:sldMk cId="617943823" sldId="258"/>
            <ac:spMk id="3" creationId="{7174A15B-DEA8-B853-D5CD-E6B9E7024078}"/>
          </ac:spMkLst>
        </pc:spChg>
        <pc:spChg chg="add mod">
          <ac:chgData name="Viktor Vad" userId="9c1be280435e7310" providerId="LiveId" clId="{ACD9E8B1-607C-4106-A03D-562E0ECB638C}" dt="2023-03-06T11:32:47.671" v="2307" actId="1036"/>
          <ac:spMkLst>
            <pc:docMk/>
            <pc:sldMk cId="617943823" sldId="258"/>
            <ac:spMk id="4" creationId="{082C84C5-CDEB-BE2E-8654-DB79292F576C}"/>
          </ac:spMkLst>
        </pc:spChg>
        <pc:spChg chg="add mod">
          <ac:chgData name="Viktor Vad" userId="9c1be280435e7310" providerId="LiveId" clId="{ACD9E8B1-607C-4106-A03D-562E0ECB638C}" dt="2023-03-06T11:32:47.671" v="2307" actId="1036"/>
          <ac:spMkLst>
            <pc:docMk/>
            <pc:sldMk cId="617943823" sldId="258"/>
            <ac:spMk id="5" creationId="{1886E10D-DE74-B4BE-5E3B-460F407AA4DB}"/>
          </ac:spMkLst>
        </pc:spChg>
        <pc:spChg chg="add mod">
          <ac:chgData name="Viktor Vad" userId="9c1be280435e7310" providerId="LiveId" clId="{ACD9E8B1-607C-4106-A03D-562E0ECB638C}" dt="2023-03-06T11:32:47.671" v="2307" actId="1036"/>
          <ac:spMkLst>
            <pc:docMk/>
            <pc:sldMk cId="617943823" sldId="258"/>
            <ac:spMk id="6" creationId="{36137F95-8E81-BC44-5812-970695254021}"/>
          </ac:spMkLst>
        </pc:spChg>
        <pc:spChg chg="add mod">
          <ac:chgData name="Viktor Vad" userId="9c1be280435e7310" providerId="LiveId" clId="{ACD9E8B1-607C-4106-A03D-562E0ECB638C}" dt="2023-03-07T14:54:53.011" v="5063" actId="20577"/>
          <ac:spMkLst>
            <pc:docMk/>
            <pc:sldMk cId="617943823" sldId="258"/>
            <ac:spMk id="7" creationId="{A91C5631-CCFA-9F9A-608A-D2D730E1430E}"/>
          </ac:spMkLst>
        </pc:spChg>
        <pc:spChg chg="mod">
          <ac:chgData name="Viktor Vad" userId="9c1be280435e7310" providerId="LiveId" clId="{ACD9E8B1-607C-4106-A03D-562E0ECB638C}" dt="2023-03-06T11:33:42.772" v="2311" actId="14100"/>
          <ac:spMkLst>
            <pc:docMk/>
            <pc:sldMk cId="617943823" sldId="258"/>
            <ac:spMk id="13" creationId="{519F3F8A-E51D-FC4C-93CE-9B9CF5BDDAD5}"/>
          </ac:spMkLst>
        </pc:spChg>
        <pc:grpChg chg="add mod">
          <ac:chgData name="Viktor Vad" userId="9c1be280435e7310" providerId="LiveId" clId="{ACD9E8B1-607C-4106-A03D-562E0ECB638C}" dt="2023-03-06T11:33:42.772" v="2311" actId="14100"/>
          <ac:grpSpMkLst>
            <pc:docMk/>
            <pc:sldMk cId="617943823" sldId="258"/>
            <ac:grpSpMk id="11" creationId="{B4333052-99AE-3096-C091-624BDAF551CE}"/>
          </ac:grpSpMkLst>
        </pc:grpChg>
        <pc:picChg chg="mod">
          <ac:chgData name="Viktor Vad" userId="9c1be280435e7310" providerId="LiveId" clId="{ACD9E8B1-607C-4106-A03D-562E0ECB638C}" dt="2023-03-06T11:33:42.772" v="2311" actId="14100"/>
          <ac:picMkLst>
            <pc:docMk/>
            <pc:sldMk cId="617943823" sldId="258"/>
            <ac:picMk id="12" creationId="{5E0617C8-A90E-2235-1887-D1C86319C151}"/>
          </ac:picMkLst>
        </pc:picChg>
        <pc:cxnChg chg="add del mod">
          <ac:chgData name="Viktor Vad" userId="9c1be280435e7310" providerId="LiveId" clId="{ACD9E8B1-607C-4106-A03D-562E0ECB638C}" dt="2023-03-06T11:32:07.895" v="2254" actId="478"/>
          <ac:cxnSpMkLst>
            <pc:docMk/>
            <pc:sldMk cId="617943823" sldId="258"/>
            <ac:cxnSpMk id="9" creationId="{75D03CAD-9D4E-AB65-CBE9-8F89DA48AC91}"/>
          </ac:cxnSpMkLst>
        </pc:cxnChg>
        <pc:cxnChg chg="mod">
          <ac:chgData name="Viktor Vad" userId="9c1be280435e7310" providerId="LiveId" clId="{ACD9E8B1-607C-4106-A03D-562E0ECB638C}" dt="2023-03-06T11:33:42.772" v="2311" actId="14100"/>
          <ac:cxnSpMkLst>
            <pc:docMk/>
            <pc:sldMk cId="617943823" sldId="258"/>
            <ac:cxnSpMk id="14" creationId="{7D2333F9-3A20-DED3-1266-46658DD4DA4B}"/>
          </ac:cxnSpMkLst>
        </pc:cxnChg>
        <pc:cxnChg chg="mod">
          <ac:chgData name="Viktor Vad" userId="9c1be280435e7310" providerId="LiveId" clId="{ACD9E8B1-607C-4106-A03D-562E0ECB638C}" dt="2023-03-06T11:33:42.772" v="2311" actId="14100"/>
          <ac:cxnSpMkLst>
            <pc:docMk/>
            <pc:sldMk cId="617943823" sldId="258"/>
            <ac:cxnSpMk id="15" creationId="{1DEC6B82-6B81-BCBB-04FA-7B0BBCD06318}"/>
          </ac:cxnSpMkLst>
        </pc:cxnChg>
        <pc:cxnChg chg="mod">
          <ac:chgData name="Viktor Vad" userId="9c1be280435e7310" providerId="LiveId" clId="{ACD9E8B1-607C-4106-A03D-562E0ECB638C}" dt="2023-03-06T11:33:42.772" v="2311" actId="14100"/>
          <ac:cxnSpMkLst>
            <pc:docMk/>
            <pc:sldMk cId="617943823" sldId="258"/>
            <ac:cxnSpMk id="16" creationId="{1D28693E-9373-DFC0-9AAD-BCDD1361C51D}"/>
          </ac:cxnSpMkLst>
        </pc:cxnChg>
        <pc:cxnChg chg="add mod">
          <ac:chgData name="Viktor Vad" userId="9c1be280435e7310" providerId="LiveId" clId="{ACD9E8B1-607C-4106-A03D-562E0ECB638C}" dt="2023-03-06T11:33:42.772" v="2311" actId="14100"/>
          <ac:cxnSpMkLst>
            <pc:docMk/>
            <pc:sldMk cId="617943823" sldId="258"/>
            <ac:cxnSpMk id="18" creationId="{96EA975E-7DB3-ADB1-91D4-3BCCFABB4D2C}"/>
          </ac:cxnSpMkLst>
        </pc:cxnChg>
        <pc:cxnChg chg="add mod">
          <ac:chgData name="Viktor Vad" userId="9c1be280435e7310" providerId="LiveId" clId="{ACD9E8B1-607C-4106-A03D-562E0ECB638C}" dt="2023-03-06T11:33:58.716" v="2314" actId="14100"/>
          <ac:cxnSpMkLst>
            <pc:docMk/>
            <pc:sldMk cId="617943823" sldId="258"/>
            <ac:cxnSpMk id="19" creationId="{B4DCA67B-865F-CB6D-2323-F96D4FAC9F55}"/>
          </ac:cxnSpMkLst>
        </pc:cxnChg>
      </pc:sldChg>
      <pc:sldChg chg="modSp new mod">
        <pc:chgData name="Viktor Vad" userId="9c1be280435e7310" providerId="LiveId" clId="{ACD9E8B1-607C-4106-A03D-562E0ECB638C}" dt="2023-03-07T14:54:32.261" v="5047" actId="20577"/>
        <pc:sldMkLst>
          <pc:docMk/>
          <pc:sldMk cId="3112216881" sldId="259"/>
        </pc:sldMkLst>
        <pc:spChg chg="mod">
          <ac:chgData name="Viktor Vad" userId="9c1be280435e7310" providerId="LiveId" clId="{ACD9E8B1-607C-4106-A03D-562E0ECB638C}" dt="2023-03-07T14:49:54.657" v="4893" actId="20577"/>
          <ac:spMkLst>
            <pc:docMk/>
            <pc:sldMk cId="3112216881" sldId="259"/>
            <ac:spMk id="2" creationId="{BCAB395E-1F31-6296-0FB3-578ADF30BAFF}"/>
          </ac:spMkLst>
        </pc:spChg>
        <pc:spChg chg="mod">
          <ac:chgData name="Viktor Vad" userId="9c1be280435e7310" providerId="LiveId" clId="{ACD9E8B1-607C-4106-A03D-562E0ECB638C}" dt="2023-03-07T14:54:32.261" v="5047" actId="20577"/>
          <ac:spMkLst>
            <pc:docMk/>
            <pc:sldMk cId="3112216881" sldId="259"/>
            <ac:spMk id="3" creationId="{F329C125-9A9F-8EB7-697C-ECB4A6AC22C4}"/>
          </ac:spMkLst>
        </pc:spChg>
      </pc:sldChg>
      <pc:sldChg chg="addSp modSp new mod">
        <pc:chgData name="Viktor Vad" userId="9c1be280435e7310" providerId="LiveId" clId="{ACD9E8B1-607C-4106-A03D-562E0ECB638C}" dt="2023-03-06T09:49:26.267" v="1235" actId="20577"/>
        <pc:sldMkLst>
          <pc:docMk/>
          <pc:sldMk cId="2494240460" sldId="260"/>
        </pc:sldMkLst>
        <pc:spChg chg="mod">
          <ac:chgData name="Viktor Vad" userId="9c1be280435e7310" providerId="LiveId" clId="{ACD9E8B1-607C-4106-A03D-562E0ECB638C}" dt="2023-03-06T09:48:54.579" v="1172"/>
          <ac:spMkLst>
            <pc:docMk/>
            <pc:sldMk cId="2494240460" sldId="260"/>
            <ac:spMk id="2" creationId="{581F6642-3953-0361-C44D-B667B3CABD2C}"/>
          </ac:spMkLst>
        </pc:spChg>
        <pc:spChg chg="mod">
          <ac:chgData name="Viktor Vad" userId="9c1be280435e7310" providerId="LiveId" clId="{ACD9E8B1-607C-4106-A03D-562E0ECB638C}" dt="2023-03-06T09:49:26.267" v="1235" actId="20577"/>
          <ac:spMkLst>
            <pc:docMk/>
            <pc:sldMk cId="2494240460" sldId="260"/>
            <ac:spMk id="3" creationId="{4FDF764B-17B3-2749-272A-258EEB2AE764}"/>
          </ac:spMkLst>
        </pc:spChg>
        <pc:spChg chg="add mod">
          <ac:chgData name="Viktor Vad" userId="9c1be280435e7310" providerId="LiveId" clId="{ACD9E8B1-607C-4106-A03D-562E0ECB638C}" dt="2023-03-06T09:44:37.087" v="1128"/>
          <ac:spMkLst>
            <pc:docMk/>
            <pc:sldMk cId="2494240460" sldId="260"/>
            <ac:spMk id="4" creationId="{0BDEC11D-1988-E546-850C-5FC4771CF7F2}"/>
          </ac:spMkLst>
        </pc:spChg>
      </pc:sldChg>
      <pc:sldChg chg="addSp delSp modSp add mod">
        <pc:chgData name="Viktor Vad" userId="9c1be280435e7310" providerId="LiveId" clId="{ACD9E8B1-607C-4106-A03D-562E0ECB638C}" dt="2023-03-06T10:05:11.140" v="1564" actId="20577"/>
        <pc:sldMkLst>
          <pc:docMk/>
          <pc:sldMk cId="3521708915" sldId="261"/>
        </pc:sldMkLst>
        <pc:spChg chg="mod">
          <ac:chgData name="Viktor Vad" userId="9c1be280435e7310" providerId="LiveId" clId="{ACD9E8B1-607C-4106-A03D-562E0ECB638C}" dt="2023-03-06T09:58:30.207" v="1428" actId="14100"/>
          <ac:spMkLst>
            <pc:docMk/>
            <pc:sldMk cId="3521708915" sldId="261"/>
            <ac:spMk id="3" creationId="{4FDF764B-17B3-2749-272A-258EEB2AE764}"/>
          </ac:spMkLst>
        </pc:spChg>
        <pc:spChg chg="del">
          <ac:chgData name="Viktor Vad" userId="9c1be280435e7310" providerId="LiveId" clId="{ACD9E8B1-607C-4106-A03D-562E0ECB638C}" dt="2023-03-06T09:50:15.316" v="1237" actId="478"/>
          <ac:spMkLst>
            <pc:docMk/>
            <pc:sldMk cId="3521708915" sldId="261"/>
            <ac:spMk id="4" creationId="{0BDEC11D-1988-E546-850C-5FC4771CF7F2}"/>
          </ac:spMkLst>
        </pc:spChg>
        <pc:spChg chg="add mod">
          <ac:chgData name="Viktor Vad" userId="9c1be280435e7310" providerId="LiveId" clId="{ACD9E8B1-607C-4106-A03D-562E0ECB638C}" dt="2023-03-06T09:51:36.830" v="1243" actId="1076"/>
          <ac:spMkLst>
            <pc:docMk/>
            <pc:sldMk cId="3521708915" sldId="261"/>
            <ac:spMk id="5" creationId="{B7008513-82D2-F2A4-7120-A9A2528385FF}"/>
          </ac:spMkLst>
        </pc:spChg>
        <pc:spChg chg="add mod ord">
          <ac:chgData name="Viktor Vad" userId="9c1be280435e7310" providerId="LiveId" clId="{ACD9E8B1-607C-4106-A03D-562E0ECB638C}" dt="2023-03-06T10:01:31.659" v="1522" actId="170"/>
          <ac:spMkLst>
            <pc:docMk/>
            <pc:sldMk cId="3521708915" sldId="261"/>
            <ac:spMk id="6" creationId="{9948EEF0-1EC8-D7B9-2423-BE6D52E08AAA}"/>
          </ac:spMkLst>
        </pc:spChg>
        <pc:spChg chg="add mod">
          <ac:chgData name="Viktor Vad" userId="9c1be280435e7310" providerId="LiveId" clId="{ACD9E8B1-607C-4106-A03D-562E0ECB638C}" dt="2023-03-06T09:59:13.181" v="1434" actId="1076"/>
          <ac:spMkLst>
            <pc:docMk/>
            <pc:sldMk cId="3521708915" sldId="261"/>
            <ac:spMk id="7" creationId="{BB1B889A-C279-983D-6DE8-385CF9EDD0E5}"/>
          </ac:spMkLst>
        </pc:spChg>
        <pc:spChg chg="add mod">
          <ac:chgData name="Viktor Vad" userId="9c1be280435e7310" providerId="LiveId" clId="{ACD9E8B1-607C-4106-A03D-562E0ECB638C}" dt="2023-03-06T10:02:33.131" v="1524" actId="1076"/>
          <ac:spMkLst>
            <pc:docMk/>
            <pc:sldMk cId="3521708915" sldId="261"/>
            <ac:spMk id="14" creationId="{15DC560A-9C90-6E9E-1D6D-53B6C44432C1}"/>
          </ac:spMkLst>
        </pc:spChg>
        <pc:spChg chg="add mod">
          <ac:chgData name="Viktor Vad" userId="9c1be280435e7310" providerId="LiveId" clId="{ACD9E8B1-607C-4106-A03D-562E0ECB638C}" dt="2023-03-06T10:04:33.012" v="1551" actId="1076"/>
          <ac:spMkLst>
            <pc:docMk/>
            <pc:sldMk cId="3521708915" sldId="261"/>
            <ac:spMk id="15" creationId="{0FC413E8-4278-DD64-684D-F0289C0D222E}"/>
          </ac:spMkLst>
        </pc:spChg>
        <pc:spChg chg="add mod">
          <ac:chgData name="Viktor Vad" userId="9c1be280435e7310" providerId="LiveId" clId="{ACD9E8B1-607C-4106-A03D-562E0ECB638C}" dt="2023-03-06T10:04:38.355" v="1553" actId="1076"/>
          <ac:spMkLst>
            <pc:docMk/>
            <pc:sldMk cId="3521708915" sldId="261"/>
            <ac:spMk id="16" creationId="{8B8F034E-43C8-EC37-3E7A-2D87E272D54F}"/>
          </ac:spMkLst>
        </pc:spChg>
        <pc:spChg chg="add mod">
          <ac:chgData name="Viktor Vad" userId="9c1be280435e7310" providerId="LiveId" clId="{ACD9E8B1-607C-4106-A03D-562E0ECB638C}" dt="2023-03-06T10:04:47.150" v="1556" actId="20577"/>
          <ac:spMkLst>
            <pc:docMk/>
            <pc:sldMk cId="3521708915" sldId="261"/>
            <ac:spMk id="17" creationId="{C7360528-5DF0-30A3-6D70-6C41D2D9FB60}"/>
          </ac:spMkLst>
        </pc:spChg>
        <pc:spChg chg="add mod">
          <ac:chgData name="Viktor Vad" userId="9c1be280435e7310" providerId="LiveId" clId="{ACD9E8B1-607C-4106-A03D-562E0ECB638C}" dt="2023-03-06T10:04:54.693" v="1559" actId="20577"/>
          <ac:spMkLst>
            <pc:docMk/>
            <pc:sldMk cId="3521708915" sldId="261"/>
            <ac:spMk id="18" creationId="{F53A5139-2D70-2EF2-081F-E0C9261AB79F}"/>
          </ac:spMkLst>
        </pc:spChg>
        <pc:spChg chg="add mod">
          <ac:chgData name="Viktor Vad" userId="9c1be280435e7310" providerId="LiveId" clId="{ACD9E8B1-607C-4106-A03D-562E0ECB638C}" dt="2023-03-06T10:05:06.060" v="1561" actId="1076"/>
          <ac:spMkLst>
            <pc:docMk/>
            <pc:sldMk cId="3521708915" sldId="261"/>
            <ac:spMk id="19" creationId="{3EC3BC16-E7B6-2FE3-AEE4-679C396FD817}"/>
          </ac:spMkLst>
        </pc:spChg>
        <pc:spChg chg="add mod">
          <ac:chgData name="Viktor Vad" userId="9c1be280435e7310" providerId="LiveId" clId="{ACD9E8B1-607C-4106-A03D-562E0ECB638C}" dt="2023-03-06T10:05:11.140" v="1564" actId="20577"/>
          <ac:spMkLst>
            <pc:docMk/>
            <pc:sldMk cId="3521708915" sldId="261"/>
            <ac:spMk id="20" creationId="{B5F84B2F-0E79-8A90-B756-2C9CC14A954F}"/>
          </ac:spMkLst>
        </pc:spChg>
        <pc:cxnChg chg="add mod">
          <ac:chgData name="Viktor Vad" userId="9c1be280435e7310" providerId="LiveId" clId="{ACD9E8B1-607C-4106-A03D-562E0ECB638C}" dt="2023-03-06T10:00:53.203" v="1512" actId="14100"/>
          <ac:cxnSpMkLst>
            <pc:docMk/>
            <pc:sldMk cId="3521708915" sldId="261"/>
            <ac:cxnSpMk id="9" creationId="{F24A5B83-4861-D8E2-97B8-DCD16AC6C701}"/>
          </ac:cxnSpMkLst>
        </pc:cxnChg>
        <pc:cxnChg chg="add mod">
          <ac:chgData name="Viktor Vad" userId="9c1be280435e7310" providerId="LiveId" clId="{ACD9E8B1-607C-4106-A03D-562E0ECB638C}" dt="2023-03-06T10:01:05.555" v="1514" actId="1076"/>
          <ac:cxnSpMkLst>
            <pc:docMk/>
            <pc:sldMk cId="3521708915" sldId="261"/>
            <ac:cxnSpMk id="11" creationId="{761A09CD-FD94-D551-4E41-A55468FDCFE0}"/>
          </ac:cxnSpMkLst>
        </pc:cxnChg>
        <pc:cxnChg chg="add mod">
          <ac:chgData name="Viktor Vad" userId="9c1be280435e7310" providerId="LiveId" clId="{ACD9E8B1-607C-4106-A03D-562E0ECB638C}" dt="2023-03-06T10:01:09.420" v="1516" actId="1076"/>
          <ac:cxnSpMkLst>
            <pc:docMk/>
            <pc:sldMk cId="3521708915" sldId="261"/>
            <ac:cxnSpMk id="12" creationId="{42E43E98-F4BC-90F4-8206-3F326B174EF6}"/>
          </ac:cxnSpMkLst>
        </pc:cxnChg>
        <pc:cxnChg chg="add mod ord">
          <ac:chgData name="Viktor Vad" userId="9c1be280435e7310" providerId="LiveId" clId="{ACD9E8B1-607C-4106-A03D-562E0ECB638C}" dt="2023-03-06T10:01:22.283" v="1520" actId="171"/>
          <ac:cxnSpMkLst>
            <pc:docMk/>
            <pc:sldMk cId="3521708915" sldId="261"/>
            <ac:cxnSpMk id="13" creationId="{ABEBB16A-7ED5-4A99-F063-63035F39607B}"/>
          </ac:cxnSpMkLst>
        </pc:cxnChg>
      </pc:sldChg>
      <pc:sldChg chg="addSp delSp modSp new mod modAnim">
        <pc:chgData name="Viktor Vad" userId="9c1be280435e7310" providerId="LiveId" clId="{ACD9E8B1-607C-4106-A03D-562E0ECB638C}" dt="2023-03-06T11:31:14.910" v="2253"/>
        <pc:sldMkLst>
          <pc:docMk/>
          <pc:sldMk cId="1926316109" sldId="262"/>
        </pc:sldMkLst>
        <pc:spChg chg="mod">
          <ac:chgData name="Viktor Vad" userId="9c1be280435e7310" providerId="LiveId" clId="{ACD9E8B1-607C-4106-A03D-562E0ECB638C}" dt="2023-03-06T10:06:00.831" v="1567"/>
          <ac:spMkLst>
            <pc:docMk/>
            <pc:sldMk cId="1926316109" sldId="262"/>
            <ac:spMk id="2" creationId="{8C97F7F0-D952-DC14-01D6-2687EF9369F8}"/>
          </ac:spMkLst>
        </pc:spChg>
        <pc:spChg chg="mod">
          <ac:chgData name="Viktor Vad" userId="9c1be280435e7310" providerId="LiveId" clId="{ACD9E8B1-607C-4106-A03D-562E0ECB638C}" dt="2023-03-06T10:19:18.717" v="1774" actId="14100"/>
          <ac:spMkLst>
            <pc:docMk/>
            <pc:sldMk cId="1926316109" sldId="262"/>
            <ac:spMk id="3" creationId="{D23D65EF-CCDB-FCB8-2ABE-23745884B458}"/>
          </ac:spMkLst>
        </pc:spChg>
        <pc:spChg chg="add mod">
          <ac:chgData name="Viktor Vad" userId="9c1be280435e7310" providerId="LiveId" clId="{ACD9E8B1-607C-4106-A03D-562E0ECB638C}" dt="2023-03-06T10:06:56.109" v="1568" actId="164"/>
          <ac:spMkLst>
            <pc:docMk/>
            <pc:sldMk cId="1926316109" sldId="262"/>
            <ac:spMk id="4" creationId="{EC58E716-8591-5060-2AE1-8E5E2057C794}"/>
          </ac:spMkLst>
        </pc:spChg>
        <pc:spChg chg="add mod">
          <ac:chgData name="Viktor Vad" userId="9c1be280435e7310" providerId="LiveId" clId="{ACD9E8B1-607C-4106-A03D-562E0ECB638C}" dt="2023-03-06T10:06:56.109" v="1568" actId="164"/>
          <ac:spMkLst>
            <pc:docMk/>
            <pc:sldMk cId="1926316109" sldId="262"/>
            <ac:spMk id="5" creationId="{F34E4B1D-B6E2-23AB-2477-3BBF8F62EE76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8" creationId="{94789EC8-19ED-8205-F4E5-73AD44E0675E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9" creationId="{4452A371-8EF0-E17B-1117-127466D60F68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10" creationId="{55D7067E-979B-C985-1C0E-D6A43A53466A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11" creationId="{EC5C2B7F-5376-8828-8617-2DF9860F46A3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12" creationId="{61979F35-ABAE-EDF5-81C6-31573BCB1D29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13" creationId="{EF115FCE-D74A-CDA6-1841-F631012D2B29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14" creationId="{EEE88DFE-29E5-BFFC-E694-796FB03B68E6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15" creationId="{44CA4E31-A0E4-7BD9-EC6E-58AF3A92419E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16" creationId="{D0D892B0-47B2-180C-A3BA-773F5E3BFD1D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17" creationId="{CB7708B5-45CD-8ABA-B9ED-BA58F542A65C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18" creationId="{C21DD885-E5C7-AECF-9D7B-69CCF420E50A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19" creationId="{8BCF1997-785B-3043-91D5-11FDF743989D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20" creationId="{58764793-1689-89A5-964F-239986DF27BB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21" creationId="{C93EE64F-2E61-6022-AFE6-88C193B47C6B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22" creationId="{A341E717-0097-DFBB-A56B-F25A0D5E21F8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23" creationId="{0CDA2F0C-E9FB-092B-B169-1A99CCB9943C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24" creationId="{F8ACA20E-5911-FC2A-EFF8-B1E5BE23F902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25" creationId="{DEE71475-9F66-BD2B-1DCB-0A19424B3893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26" creationId="{A26039E1-6AB8-1861-D6E2-7EA921552AE1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27" creationId="{B1341DAE-9FFE-46BB-A561-E3BF65821912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28" creationId="{4D9A35A0-4B71-D117-5122-422088369111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29" creationId="{3EEA73AA-CB53-48DC-4E13-DB94B284484D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30" creationId="{4CDF242E-591E-EA1A-3228-B63F7BD8F775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31" creationId="{3C115E2E-B7D0-F610-FF7C-5D9509DDD330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32" creationId="{4D3C689E-87C8-537E-1D64-FEACDB6DF196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33" creationId="{6C7D0F06-1CB1-BAA2-458E-7799C62CF530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34" creationId="{C375EE88-8963-8B80-C698-DE2D74AD47DC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35" creationId="{35D19220-7F88-D615-4027-F14C5348F6BE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36" creationId="{F062C680-819B-EBC9-EF78-9F3553E72304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37" creationId="{8742271A-D818-D878-6C15-D4B4AA6234BD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38" creationId="{492ABFAB-AA59-489D-5B28-2F9246884F1E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39" creationId="{4569C958-253F-2A1D-0F0F-B9CB6C4D1B3F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40" creationId="{FE9D9597-B805-639F-F207-32AF7E92C0CB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41" creationId="{7A45E880-D50A-FCEB-7EC6-EAE2FF9F273B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42" creationId="{0BA430D9-F11F-1821-CF3C-B671C2E0DEF3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43" creationId="{D4F664DD-94BF-B6C5-319D-DB2BEC51EBBB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44" creationId="{D13FC339-2C83-BFE0-83A5-4A2CE6B40D0D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45" creationId="{FB54AD71-606E-2D56-AB00-D48BD5C324B7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46" creationId="{E3D64309-F447-E4EA-392A-6E93BB7A658C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47" creationId="{38E5B874-3687-51D6-C826-08ED39CA0462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48" creationId="{BBEC27C5-831F-A843-B1D9-73AD2D22C12D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49" creationId="{84167B3A-B61D-6479-CE1D-47BF066DC5F4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50" creationId="{19732420-3825-6BB9-2DAF-FC094390EFC6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51" creationId="{651D38F2-72E0-45E3-CACC-57036D817C45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52" creationId="{B7A7BF1B-E4D9-94EC-FCE3-FE98B4972133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53" creationId="{F55C97B1-D546-8806-DF78-BEFE74F49D3A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54" creationId="{607D044D-D204-3E61-D844-E71A060D0B56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55" creationId="{FD423DE5-1D8F-3F73-E2B0-B374E8E6EC46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56" creationId="{232F6AD5-A134-A2D3-B1D7-7C2DF796357B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57" creationId="{1D667C96-E308-399B-A49A-DF545620A137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58" creationId="{355BBBC6-E2AA-FC42-B995-02EAB579FD61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59" creationId="{8C08D571-0C8B-01BC-061F-96A64412CA46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60" creationId="{FB5126E1-9B32-A597-287D-C140C4B065EB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61" creationId="{D1E62A24-3B68-E598-5475-2EE7CF955033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62" creationId="{225CFDB9-F298-43C3-D2B9-70EDE507DC15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63" creationId="{9FE3A6B5-A663-101B-A1DC-3936AEE3539E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64" creationId="{37274ADC-EE65-54BE-1A28-D48AE7A6D59C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65" creationId="{D2CC940F-4435-B8FB-BF86-63B13148E7EA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66" creationId="{978A54BE-6EEF-3269-7C74-C40E0775925B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67" creationId="{04D31D57-F28B-8A77-09D5-262FB23CAA67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68" creationId="{7E5D1158-66F4-454B-9D48-2E2FD08BD5F1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69" creationId="{D5360867-F6ED-49AD-AF4D-EEE1E5E530F7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70" creationId="{782AF85A-EABD-C6C7-9734-71A60512B5E0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71" creationId="{043B9ECB-6034-B48A-766E-39441713094D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72" creationId="{EB884173-1508-094F-515C-A0AA7A53D8FC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73" creationId="{DF8ACD24-36EC-6655-407A-67899B15FBF9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74" creationId="{7212C50E-0649-6325-E0A0-33EFB7277D08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75" creationId="{9151E622-FB6F-1AD8-C81D-608A3586EA4E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76" creationId="{BD8FA62B-76A0-25CA-A600-C3C9B5A01BC8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77" creationId="{9156F41C-B859-FB9C-684B-7866B4EABE55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78" creationId="{F8CC5EC3-F966-4BFB-3912-C68FB0DBF5CE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79" creationId="{41B385BF-1A78-F13A-7BD7-A7E7F3AE793C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80" creationId="{20AE13FF-1F76-6C5B-E327-09E8CEC3B3B3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81" creationId="{D910E84C-244B-8ACA-6D9B-FDCF0F05568C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82" creationId="{9FAD91B6-059C-CAE8-915E-2A4D3FFA5EA9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83" creationId="{342A1439-C324-EBCC-32B5-DA5512E5B10B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84" creationId="{AF93F2C0-9553-3E7C-E628-17C38EDB8510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85" creationId="{7483EBBC-E0FE-21FE-A3A9-67DE110E4772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86" creationId="{C862628F-DC98-81C2-FBAE-E38BA134613E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87" creationId="{5590ED23-D59D-15C8-B980-CD518BCDE381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88" creationId="{E998E0B3-B7E3-6D83-F3D6-D5B0C4FD2673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89" creationId="{B874BA04-D839-E36A-AAEE-86F621B8DEA5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90" creationId="{9AE216E7-5729-3D0A-6BD3-DD16101A3350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91" creationId="{0E142CD1-71E7-1EFC-94A5-5507307F9F39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92" creationId="{CD177664-BD23-D9E8-CBD5-7B303A7182AB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93" creationId="{EC8B5CD0-2905-5AB7-02F2-90B0B4900798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94" creationId="{86E47BDA-D86B-012B-424E-0884BF93F19C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95" creationId="{AC6DD850-7E0A-E8A7-8EFA-45320659B4A9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96" creationId="{4AD2436B-3FA2-4A19-A981-BA47F5649528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97" creationId="{9AE3E77E-6794-FDCD-11FA-E2CA0FAF8B38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98" creationId="{33BAFE66-AE06-8E9F-F250-354D277D2BFE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99" creationId="{716BB029-3835-8539-5E09-6A41200B39BA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100" creationId="{D0C8CE69-6512-A60E-A819-43F48CF23FC6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101" creationId="{AA07411A-0238-BC78-5224-8B9437B8FF02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102" creationId="{B442760E-7820-3041-074E-6AEEEABEA9D0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103" creationId="{A5958F12-8A0E-2157-6237-65747EF9B2D9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104" creationId="{F72BF6A0-87B6-B9E6-3521-D2E37BA0A2E8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105" creationId="{447B577F-9EAE-A2C3-F38B-9A4C727657C2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106" creationId="{CEC93C6B-15F6-4AA2-9D48-4A73B24BE63C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107" creationId="{033BBC76-A33B-8F2B-C83F-5A1594C45DED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108" creationId="{8AC66C9E-9FBA-6E4B-843D-065B4BA61899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109" creationId="{3042CBE0-9395-2BC6-8DB1-C9CBB7952049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110" creationId="{7C06F933-066B-3B81-2E17-1DBC5CCDDAD6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111" creationId="{068B567A-07C8-5ED5-07C7-9ECC80A184FD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112" creationId="{AE48F40B-7184-8314-7115-3F13D0AB7D70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113" creationId="{7FF15707-2214-600C-D5BE-0406265E948A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114" creationId="{A99D0F5B-D4BE-1F57-F98B-0D58787DFA1E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115" creationId="{DE8DA973-FD00-DF60-302D-D651AA43C64B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116" creationId="{E0A220DD-BE5A-DC2A-EC27-E6D395C6814D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117" creationId="{1D787874-D446-1AE1-8D94-FCDC6A10E4DA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118" creationId="{7439DE3D-07A3-EB2E-4064-13B4441CA217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119" creationId="{357C9DD0-828D-8C80-863C-FA720CA16D40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120" creationId="{3E8A875D-CB83-9F47-4C31-A3C21A3A6D78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121" creationId="{E601409F-ED3B-F564-3CDD-EB247D19D1F1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122" creationId="{9B878D2A-749E-8C29-D075-226811A3648E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123" creationId="{30F4C9A6-4483-A2B9-784B-6FCB0D6A5D44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124" creationId="{EDCBA238-3367-4FF0-BBE6-C1239FB7E3E1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125" creationId="{CDAB3111-9D11-0ADD-B3D7-67FEA7BAEF06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126" creationId="{9961A44D-6D8B-95EC-E392-B27225E9E6D1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127" creationId="{4C48153D-CDDB-F89D-5161-2B2903E61B90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128" creationId="{651807DE-0DB2-6430-7564-8902CF8F6B27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129" creationId="{5C7BF397-3743-0935-0C10-25D838AC20F9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130" creationId="{7C4B8F01-B263-4320-C85E-A1EF4ADE70ED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131" creationId="{7ACB98E9-C5F8-6933-05A7-37FB366E6271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132" creationId="{B7FF3CD0-8DAD-3B43-B108-9A1AE6334D9C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133" creationId="{452F149B-752A-7C4C-6CE0-5076CA8DCF48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134" creationId="{AAD66A46-5E90-59BE-1EF3-46C4E107937D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135" creationId="{3499D2DF-E892-A0EB-092C-00C69515E793}"/>
          </ac:spMkLst>
        </pc:spChg>
        <pc:spChg chg="add del mod">
          <ac:chgData name="Viktor Vad" userId="9c1be280435e7310" providerId="LiveId" clId="{ACD9E8B1-607C-4106-A03D-562E0ECB638C}" dt="2023-03-06T10:23:36.491" v="1801" actId="478"/>
          <ac:spMkLst>
            <pc:docMk/>
            <pc:sldMk cId="1926316109" sldId="262"/>
            <ac:spMk id="136" creationId="{CAFCF86D-899F-BDB6-8D9E-3CAA84801B43}"/>
          </ac:spMkLst>
        </pc:spChg>
        <pc:spChg chg="add del mod">
          <ac:chgData name="Viktor Vad" userId="9c1be280435e7310" providerId="LiveId" clId="{ACD9E8B1-607C-4106-A03D-562E0ECB638C}" dt="2023-03-06T10:24:49.247" v="1806"/>
          <ac:spMkLst>
            <pc:docMk/>
            <pc:sldMk cId="1926316109" sldId="262"/>
            <ac:spMk id="141" creationId="{99DD4022-279D-E263-B310-D2DC8BC106E6}"/>
          </ac:spMkLst>
        </pc:spChg>
        <pc:spChg chg="add del mod">
          <ac:chgData name="Viktor Vad" userId="9c1be280435e7310" providerId="LiveId" clId="{ACD9E8B1-607C-4106-A03D-562E0ECB638C}" dt="2023-03-06T10:24:49.247" v="1806"/>
          <ac:spMkLst>
            <pc:docMk/>
            <pc:sldMk cId="1926316109" sldId="262"/>
            <ac:spMk id="142" creationId="{FF37B4A4-D7C8-5E2B-E954-1382F605086F}"/>
          </ac:spMkLst>
        </pc:spChg>
        <pc:spChg chg="add del mod">
          <ac:chgData name="Viktor Vad" userId="9c1be280435e7310" providerId="LiveId" clId="{ACD9E8B1-607C-4106-A03D-562E0ECB638C}" dt="2023-03-06T10:24:49.247" v="1806"/>
          <ac:spMkLst>
            <pc:docMk/>
            <pc:sldMk cId="1926316109" sldId="262"/>
            <ac:spMk id="143" creationId="{B8CB6B4A-61BE-F1E3-1D7E-96B22023949D}"/>
          </ac:spMkLst>
        </pc:spChg>
        <pc:spChg chg="add del mod">
          <ac:chgData name="Viktor Vad" userId="9c1be280435e7310" providerId="LiveId" clId="{ACD9E8B1-607C-4106-A03D-562E0ECB638C}" dt="2023-03-06T10:24:49.247" v="1806"/>
          <ac:spMkLst>
            <pc:docMk/>
            <pc:sldMk cId="1926316109" sldId="262"/>
            <ac:spMk id="144" creationId="{DF40167A-2241-EE29-FD20-5B09BBFA81F9}"/>
          </ac:spMkLst>
        </pc:spChg>
        <pc:spChg chg="add del mod">
          <ac:chgData name="Viktor Vad" userId="9c1be280435e7310" providerId="LiveId" clId="{ACD9E8B1-607C-4106-A03D-562E0ECB638C}" dt="2023-03-06T10:24:49.247" v="1806"/>
          <ac:spMkLst>
            <pc:docMk/>
            <pc:sldMk cId="1926316109" sldId="262"/>
            <ac:spMk id="145" creationId="{DD54D69E-48B3-4A72-D548-37A14FA213B9}"/>
          </ac:spMkLst>
        </pc:spChg>
        <pc:spChg chg="add del mod">
          <ac:chgData name="Viktor Vad" userId="9c1be280435e7310" providerId="LiveId" clId="{ACD9E8B1-607C-4106-A03D-562E0ECB638C}" dt="2023-03-06T10:24:49.247" v="1806"/>
          <ac:spMkLst>
            <pc:docMk/>
            <pc:sldMk cId="1926316109" sldId="262"/>
            <ac:spMk id="146" creationId="{14FF3190-DB19-75C2-95E1-4D5FA286FD75}"/>
          </ac:spMkLst>
        </pc:spChg>
        <pc:spChg chg="add del mod">
          <ac:chgData name="Viktor Vad" userId="9c1be280435e7310" providerId="LiveId" clId="{ACD9E8B1-607C-4106-A03D-562E0ECB638C}" dt="2023-03-06T10:24:49.247" v="1806"/>
          <ac:spMkLst>
            <pc:docMk/>
            <pc:sldMk cId="1926316109" sldId="262"/>
            <ac:spMk id="147" creationId="{13B89FA3-25DC-D786-F7DC-925F84F9607A}"/>
          </ac:spMkLst>
        </pc:spChg>
        <pc:spChg chg="add del mod">
          <ac:chgData name="Viktor Vad" userId="9c1be280435e7310" providerId="LiveId" clId="{ACD9E8B1-607C-4106-A03D-562E0ECB638C}" dt="2023-03-06T10:24:49.247" v="1806"/>
          <ac:spMkLst>
            <pc:docMk/>
            <pc:sldMk cId="1926316109" sldId="262"/>
            <ac:spMk id="148" creationId="{D435EDA1-CBF9-3E38-126C-282C68BBF5D8}"/>
          </ac:spMkLst>
        </pc:spChg>
        <pc:spChg chg="add del mod">
          <ac:chgData name="Viktor Vad" userId="9c1be280435e7310" providerId="LiveId" clId="{ACD9E8B1-607C-4106-A03D-562E0ECB638C}" dt="2023-03-06T10:24:49.247" v="1806"/>
          <ac:spMkLst>
            <pc:docMk/>
            <pc:sldMk cId="1926316109" sldId="262"/>
            <ac:spMk id="149" creationId="{D362DCE8-0486-D51C-AD92-48948D95ED36}"/>
          </ac:spMkLst>
        </pc:spChg>
        <pc:spChg chg="add del mod">
          <ac:chgData name="Viktor Vad" userId="9c1be280435e7310" providerId="LiveId" clId="{ACD9E8B1-607C-4106-A03D-562E0ECB638C}" dt="2023-03-06T10:24:49.247" v="1806"/>
          <ac:spMkLst>
            <pc:docMk/>
            <pc:sldMk cId="1926316109" sldId="262"/>
            <ac:spMk id="150" creationId="{81DE8D43-3EF3-334A-FE17-CA55F5C94DFD}"/>
          </ac:spMkLst>
        </pc:spChg>
        <pc:spChg chg="add del mod">
          <ac:chgData name="Viktor Vad" userId="9c1be280435e7310" providerId="LiveId" clId="{ACD9E8B1-607C-4106-A03D-562E0ECB638C}" dt="2023-03-06T10:24:49.247" v="1806"/>
          <ac:spMkLst>
            <pc:docMk/>
            <pc:sldMk cId="1926316109" sldId="262"/>
            <ac:spMk id="151" creationId="{C1E33123-E669-E8CC-CDA3-DBAE2933C137}"/>
          </ac:spMkLst>
        </pc:spChg>
        <pc:spChg chg="add del mod">
          <ac:chgData name="Viktor Vad" userId="9c1be280435e7310" providerId="LiveId" clId="{ACD9E8B1-607C-4106-A03D-562E0ECB638C}" dt="2023-03-06T10:24:49.247" v="1806"/>
          <ac:spMkLst>
            <pc:docMk/>
            <pc:sldMk cId="1926316109" sldId="262"/>
            <ac:spMk id="152" creationId="{AF8B4AE0-E620-7611-87B0-41D26E5A8B30}"/>
          </ac:spMkLst>
        </pc:spChg>
        <pc:spChg chg="add del mod">
          <ac:chgData name="Viktor Vad" userId="9c1be280435e7310" providerId="LiveId" clId="{ACD9E8B1-607C-4106-A03D-562E0ECB638C}" dt="2023-03-06T10:24:49.247" v="1806"/>
          <ac:spMkLst>
            <pc:docMk/>
            <pc:sldMk cId="1926316109" sldId="262"/>
            <ac:spMk id="153" creationId="{72F9A0C8-8DFC-FBD9-8051-4C68AAEC193C}"/>
          </ac:spMkLst>
        </pc:spChg>
        <pc:spChg chg="add del mod">
          <ac:chgData name="Viktor Vad" userId="9c1be280435e7310" providerId="LiveId" clId="{ACD9E8B1-607C-4106-A03D-562E0ECB638C}" dt="2023-03-06T10:24:49.247" v="1806"/>
          <ac:spMkLst>
            <pc:docMk/>
            <pc:sldMk cId="1926316109" sldId="262"/>
            <ac:spMk id="154" creationId="{6E3AB3AF-75DE-D178-9902-EA2041A3EE5F}"/>
          </ac:spMkLst>
        </pc:spChg>
        <pc:spChg chg="add del mod">
          <ac:chgData name="Viktor Vad" userId="9c1be280435e7310" providerId="LiveId" clId="{ACD9E8B1-607C-4106-A03D-562E0ECB638C}" dt="2023-03-06T10:24:49.247" v="1806"/>
          <ac:spMkLst>
            <pc:docMk/>
            <pc:sldMk cId="1926316109" sldId="262"/>
            <ac:spMk id="155" creationId="{CCE58398-42D1-5B80-3BAD-A8BD3C1E663F}"/>
          </ac:spMkLst>
        </pc:spChg>
        <pc:spChg chg="add del mod">
          <ac:chgData name="Viktor Vad" userId="9c1be280435e7310" providerId="LiveId" clId="{ACD9E8B1-607C-4106-A03D-562E0ECB638C}" dt="2023-03-06T10:24:49.247" v="1806"/>
          <ac:spMkLst>
            <pc:docMk/>
            <pc:sldMk cId="1926316109" sldId="262"/>
            <ac:spMk id="156" creationId="{3E6FE9FF-08D8-CE7B-6BB5-057044B6E073}"/>
          </ac:spMkLst>
        </pc:spChg>
        <pc:spChg chg="add del mod">
          <ac:chgData name="Viktor Vad" userId="9c1be280435e7310" providerId="LiveId" clId="{ACD9E8B1-607C-4106-A03D-562E0ECB638C}" dt="2023-03-06T10:24:49.247" v="1806"/>
          <ac:spMkLst>
            <pc:docMk/>
            <pc:sldMk cId="1926316109" sldId="262"/>
            <ac:spMk id="157" creationId="{BD11E27C-5673-F3A8-81DF-3FDDB59F03FB}"/>
          </ac:spMkLst>
        </pc:spChg>
        <pc:spChg chg="add del mod">
          <ac:chgData name="Viktor Vad" userId="9c1be280435e7310" providerId="LiveId" clId="{ACD9E8B1-607C-4106-A03D-562E0ECB638C}" dt="2023-03-06T10:24:49.247" v="1806"/>
          <ac:spMkLst>
            <pc:docMk/>
            <pc:sldMk cId="1926316109" sldId="262"/>
            <ac:spMk id="158" creationId="{1C3CC040-4D71-50A3-0EFB-34222081967A}"/>
          </ac:spMkLst>
        </pc:spChg>
        <pc:spChg chg="add del mod">
          <ac:chgData name="Viktor Vad" userId="9c1be280435e7310" providerId="LiveId" clId="{ACD9E8B1-607C-4106-A03D-562E0ECB638C}" dt="2023-03-06T10:24:49.247" v="1806"/>
          <ac:spMkLst>
            <pc:docMk/>
            <pc:sldMk cId="1926316109" sldId="262"/>
            <ac:spMk id="159" creationId="{37969840-37D0-85FF-F1AC-21ED921683A3}"/>
          </ac:spMkLst>
        </pc:spChg>
        <pc:spChg chg="add del mod">
          <ac:chgData name="Viktor Vad" userId="9c1be280435e7310" providerId="LiveId" clId="{ACD9E8B1-607C-4106-A03D-562E0ECB638C}" dt="2023-03-06T10:24:49.247" v="1806"/>
          <ac:spMkLst>
            <pc:docMk/>
            <pc:sldMk cId="1926316109" sldId="262"/>
            <ac:spMk id="160" creationId="{07ABA0EA-BC14-BBCF-C690-599AC048FCF0}"/>
          </ac:spMkLst>
        </pc:spChg>
        <pc:spChg chg="add del mod">
          <ac:chgData name="Viktor Vad" userId="9c1be280435e7310" providerId="LiveId" clId="{ACD9E8B1-607C-4106-A03D-562E0ECB638C}" dt="2023-03-06T10:24:49.247" v="1806"/>
          <ac:spMkLst>
            <pc:docMk/>
            <pc:sldMk cId="1926316109" sldId="262"/>
            <ac:spMk id="161" creationId="{41AE89E9-3267-C000-7109-1D64152392EE}"/>
          </ac:spMkLst>
        </pc:spChg>
        <pc:spChg chg="add del mod">
          <ac:chgData name="Viktor Vad" userId="9c1be280435e7310" providerId="LiveId" clId="{ACD9E8B1-607C-4106-A03D-562E0ECB638C}" dt="2023-03-06T10:24:49.247" v="1806"/>
          <ac:spMkLst>
            <pc:docMk/>
            <pc:sldMk cId="1926316109" sldId="262"/>
            <ac:spMk id="162" creationId="{1F70E987-5532-7292-BC29-FDEB8822225A}"/>
          </ac:spMkLst>
        </pc:spChg>
        <pc:spChg chg="add del mod">
          <ac:chgData name="Viktor Vad" userId="9c1be280435e7310" providerId="LiveId" clId="{ACD9E8B1-607C-4106-A03D-562E0ECB638C}" dt="2023-03-06T10:24:49.247" v="1806"/>
          <ac:spMkLst>
            <pc:docMk/>
            <pc:sldMk cId="1926316109" sldId="262"/>
            <ac:spMk id="163" creationId="{ABAC5473-701E-ACA1-CEF5-DA5ED1E3F1A1}"/>
          </ac:spMkLst>
        </pc:spChg>
        <pc:spChg chg="add del mod">
          <ac:chgData name="Viktor Vad" userId="9c1be280435e7310" providerId="LiveId" clId="{ACD9E8B1-607C-4106-A03D-562E0ECB638C}" dt="2023-03-06T10:24:49.247" v="1806"/>
          <ac:spMkLst>
            <pc:docMk/>
            <pc:sldMk cId="1926316109" sldId="262"/>
            <ac:spMk id="164" creationId="{8EAA4825-0CB9-7CD5-6C6D-C51244E60C3B}"/>
          </ac:spMkLst>
        </pc:spChg>
        <pc:spChg chg="add del mod">
          <ac:chgData name="Viktor Vad" userId="9c1be280435e7310" providerId="LiveId" clId="{ACD9E8B1-607C-4106-A03D-562E0ECB638C}" dt="2023-03-06T10:24:49.247" v="1806"/>
          <ac:spMkLst>
            <pc:docMk/>
            <pc:sldMk cId="1926316109" sldId="262"/>
            <ac:spMk id="165" creationId="{0CBBF63A-4AC0-6572-9BED-37EB99E8EA24}"/>
          </ac:spMkLst>
        </pc:spChg>
        <pc:spChg chg="add del mod">
          <ac:chgData name="Viktor Vad" userId="9c1be280435e7310" providerId="LiveId" clId="{ACD9E8B1-607C-4106-A03D-562E0ECB638C}" dt="2023-03-06T10:24:49.247" v="1806"/>
          <ac:spMkLst>
            <pc:docMk/>
            <pc:sldMk cId="1926316109" sldId="262"/>
            <ac:spMk id="166" creationId="{89FFA21D-38A0-A48C-09C7-2838A4557871}"/>
          </ac:spMkLst>
        </pc:spChg>
        <pc:spChg chg="add del mod">
          <ac:chgData name="Viktor Vad" userId="9c1be280435e7310" providerId="LiveId" clId="{ACD9E8B1-607C-4106-A03D-562E0ECB638C}" dt="2023-03-06T10:24:49.247" v="1806"/>
          <ac:spMkLst>
            <pc:docMk/>
            <pc:sldMk cId="1926316109" sldId="262"/>
            <ac:spMk id="167" creationId="{F25DEA61-7E2D-B42F-5735-F1991D140707}"/>
          </ac:spMkLst>
        </pc:spChg>
        <pc:spChg chg="add del mod">
          <ac:chgData name="Viktor Vad" userId="9c1be280435e7310" providerId="LiveId" clId="{ACD9E8B1-607C-4106-A03D-562E0ECB638C}" dt="2023-03-06T10:24:49.247" v="1806"/>
          <ac:spMkLst>
            <pc:docMk/>
            <pc:sldMk cId="1926316109" sldId="262"/>
            <ac:spMk id="168" creationId="{9F69FB59-EFA1-4FC3-ED51-A553819DAB84}"/>
          </ac:spMkLst>
        </pc:spChg>
        <pc:spChg chg="add del mod">
          <ac:chgData name="Viktor Vad" userId="9c1be280435e7310" providerId="LiveId" clId="{ACD9E8B1-607C-4106-A03D-562E0ECB638C}" dt="2023-03-06T10:24:49.247" v="1806"/>
          <ac:spMkLst>
            <pc:docMk/>
            <pc:sldMk cId="1926316109" sldId="262"/>
            <ac:spMk id="169" creationId="{E510E04E-2737-E7BD-6DC7-0875CE865E1E}"/>
          </ac:spMkLst>
        </pc:spChg>
        <pc:spChg chg="add del mod">
          <ac:chgData name="Viktor Vad" userId="9c1be280435e7310" providerId="LiveId" clId="{ACD9E8B1-607C-4106-A03D-562E0ECB638C}" dt="2023-03-06T10:24:49.247" v="1806"/>
          <ac:spMkLst>
            <pc:docMk/>
            <pc:sldMk cId="1926316109" sldId="262"/>
            <ac:spMk id="170" creationId="{F51493F8-95BD-AA66-1BB5-872A598F6AF1}"/>
          </ac:spMkLst>
        </pc:spChg>
        <pc:spChg chg="add del mod">
          <ac:chgData name="Viktor Vad" userId="9c1be280435e7310" providerId="LiveId" clId="{ACD9E8B1-607C-4106-A03D-562E0ECB638C}" dt="2023-03-06T10:24:49.247" v="1806"/>
          <ac:spMkLst>
            <pc:docMk/>
            <pc:sldMk cId="1926316109" sldId="262"/>
            <ac:spMk id="171" creationId="{16368BE5-D309-CBA8-6A2F-CD462DE729D3}"/>
          </ac:spMkLst>
        </pc:spChg>
        <pc:spChg chg="add del mod">
          <ac:chgData name="Viktor Vad" userId="9c1be280435e7310" providerId="LiveId" clId="{ACD9E8B1-607C-4106-A03D-562E0ECB638C}" dt="2023-03-06T10:24:49.247" v="1806"/>
          <ac:spMkLst>
            <pc:docMk/>
            <pc:sldMk cId="1926316109" sldId="262"/>
            <ac:spMk id="172" creationId="{2D4BE91B-8950-2596-08F5-F0D490D8B266}"/>
          </ac:spMkLst>
        </pc:spChg>
        <pc:spChg chg="add del mod">
          <ac:chgData name="Viktor Vad" userId="9c1be280435e7310" providerId="LiveId" clId="{ACD9E8B1-607C-4106-A03D-562E0ECB638C}" dt="2023-03-06T10:24:49.247" v="1806"/>
          <ac:spMkLst>
            <pc:docMk/>
            <pc:sldMk cId="1926316109" sldId="262"/>
            <ac:spMk id="173" creationId="{70B78449-E967-8A1E-6270-12DE5D05CD65}"/>
          </ac:spMkLst>
        </pc:spChg>
        <pc:spChg chg="add del mod">
          <ac:chgData name="Viktor Vad" userId="9c1be280435e7310" providerId="LiveId" clId="{ACD9E8B1-607C-4106-A03D-562E0ECB638C}" dt="2023-03-06T10:24:49.247" v="1806"/>
          <ac:spMkLst>
            <pc:docMk/>
            <pc:sldMk cId="1926316109" sldId="262"/>
            <ac:spMk id="174" creationId="{BEC56449-6EBE-7185-6B70-04E9A9FE7DD0}"/>
          </ac:spMkLst>
        </pc:spChg>
        <pc:spChg chg="add del mod">
          <ac:chgData name="Viktor Vad" userId="9c1be280435e7310" providerId="LiveId" clId="{ACD9E8B1-607C-4106-A03D-562E0ECB638C}" dt="2023-03-06T10:24:49.247" v="1806"/>
          <ac:spMkLst>
            <pc:docMk/>
            <pc:sldMk cId="1926316109" sldId="262"/>
            <ac:spMk id="175" creationId="{86910BE2-D28F-0196-A816-E5DF4404E8EB}"/>
          </ac:spMkLst>
        </pc:spChg>
        <pc:spChg chg="add del mod">
          <ac:chgData name="Viktor Vad" userId="9c1be280435e7310" providerId="LiveId" clId="{ACD9E8B1-607C-4106-A03D-562E0ECB638C}" dt="2023-03-06T10:24:49.247" v="1806"/>
          <ac:spMkLst>
            <pc:docMk/>
            <pc:sldMk cId="1926316109" sldId="262"/>
            <ac:spMk id="176" creationId="{D2EE838A-D4A3-012A-2A05-23BA97F46E38}"/>
          </ac:spMkLst>
        </pc:spChg>
        <pc:spChg chg="add del mod">
          <ac:chgData name="Viktor Vad" userId="9c1be280435e7310" providerId="LiveId" clId="{ACD9E8B1-607C-4106-A03D-562E0ECB638C}" dt="2023-03-06T10:24:49.247" v="1806"/>
          <ac:spMkLst>
            <pc:docMk/>
            <pc:sldMk cId="1926316109" sldId="262"/>
            <ac:spMk id="177" creationId="{75582710-B83F-53B2-3CAB-0BE52D82E487}"/>
          </ac:spMkLst>
        </pc:spChg>
        <pc:spChg chg="add del mod">
          <ac:chgData name="Viktor Vad" userId="9c1be280435e7310" providerId="LiveId" clId="{ACD9E8B1-607C-4106-A03D-562E0ECB638C}" dt="2023-03-06T10:24:49.247" v="1806"/>
          <ac:spMkLst>
            <pc:docMk/>
            <pc:sldMk cId="1926316109" sldId="262"/>
            <ac:spMk id="178" creationId="{6B63C3D8-FB7F-3CA6-0388-3824E8C3D2D1}"/>
          </ac:spMkLst>
        </pc:spChg>
        <pc:spChg chg="add del mod">
          <ac:chgData name="Viktor Vad" userId="9c1be280435e7310" providerId="LiveId" clId="{ACD9E8B1-607C-4106-A03D-562E0ECB638C}" dt="2023-03-06T10:24:49.247" v="1806"/>
          <ac:spMkLst>
            <pc:docMk/>
            <pc:sldMk cId="1926316109" sldId="262"/>
            <ac:spMk id="179" creationId="{6436A411-C97E-D433-E57D-B77FB1F6146C}"/>
          </ac:spMkLst>
        </pc:spChg>
        <pc:spChg chg="add del mod">
          <ac:chgData name="Viktor Vad" userId="9c1be280435e7310" providerId="LiveId" clId="{ACD9E8B1-607C-4106-A03D-562E0ECB638C}" dt="2023-03-06T10:24:49.247" v="1806"/>
          <ac:spMkLst>
            <pc:docMk/>
            <pc:sldMk cId="1926316109" sldId="262"/>
            <ac:spMk id="180" creationId="{B0F411F0-BB64-5A7A-CA86-F4E53A4CD34C}"/>
          </ac:spMkLst>
        </pc:spChg>
        <pc:spChg chg="add del mod">
          <ac:chgData name="Viktor Vad" userId="9c1be280435e7310" providerId="LiveId" clId="{ACD9E8B1-607C-4106-A03D-562E0ECB638C}" dt="2023-03-06T10:24:49.247" v="1806"/>
          <ac:spMkLst>
            <pc:docMk/>
            <pc:sldMk cId="1926316109" sldId="262"/>
            <ac:spMk id="181" creationId="{30137F7A-0A9A-FF58-7358-680CDCFC0341}"/>
          </ac:spMkLst>
        </pc:spChg>
        <pc:spChg chg="add del mod">
          <ac:chgData name="Viktor Vad" userId="9c1be280435e7310" providerId="LiveId" clId="{ACD9E8B1-607C-4106-A03D-562E0ECB638C}" dt="2023-03-06T10:24:49.247" v="1806"/>
          <ac:spMkLst>
            <pc:docMk/>
            <pc:sldMk cId="1926316109" sldId="262"/>
            <ac:spMk id="182" creationId="{DD94DCF6-BF96-9088-406B-9BFEFD019498}"/>
          </ac:spMkLst>
        </pc:spChg>
        <pc:spChg chg="add del mod">
          <ac:chgData name="Viktor Vad" userId="9c1be280435e7310" providerId="LiveId" clId="{ACD9E8B1-607C-4106-A03D-562E0ECB638C}" dt="2023-03-06T10:24:49.247" v="1806"/>
          <ac:spMkLst>
            <pc:docMk/>
            <pc:sldMk cId="1926316109" sldId="262"/>
            <ac:spMk id="183" creationId="{838E5DAD-55A7-3FDD-0D59-8B6EFA35C383}"/>
          </ac:spMkLst>
        </pc:spChg>
        <pc:spChg chg="add del mod">
          <ac:chgData name="Viktor Vad" userId="9c1be280435e7310" providerId="LiveId" clId="{ACD9E8B1-607C-4106-A03D-562E0ECB638C}" dt="2023-03-06T10:24:49.247" v="1806"/>
          <ac:spMkLst>
            <pc:docMk/>
            <pc:sldMk cId="1926316109" sldId="262"/>
            <ac:spMk id="184" creationId="{C685F16C-FDE3-F26C-7E31-12A3AEC12BCD}"/>
          </ac:spMkLst>
        </pc:spChg>
        <pc:spChg chg="add del mod">
          <ac:chgData name="Viktor Vad" userId="9c1be280435e7310" providerId="LiveId" clId="{ACD9E8B1-607C-4106-A03D-562E0ECB638C}" dt="2023-03-06T10:24:49.247" v="1806"/>
          <ac:spMkLst>
            <pc:docMk/>
            <pc:sldMk cId="1926316109" sldId="262"/>
            <ac:spMk id="185" creationId="{448B33DD-66ED-8D09-3EB7-A77BC7D361E8}"/>
          </ac:spMkLst>
        </pc:spChg>
        <pc:spChg chg="add del mod">
          <ac:chgData name="Viktor Vad" userId="9c1be280435e7310" providerId="LiveId" clId="{ACD9E8B1-607C-4106-A03D-562E0ECB638C}" dt="2023-03-06T10:24:49.247" v="1806"/>
          <ac:spMkLst>
            <pc:docMk/>
            <pc:sldMk cId="1926316109" sldId="262"/>
            <ac:spMk id="186" creationId="{2EA3D735-A485-89D5-9DB4-B2F3D20251A7}"/>
          </ac:spMkLst>
        </pc:spChg>
        <pc:spChg chg="add del mod">
          <ac:chgData name="Viktor Vad" userId="9c1be280435e7310" providerId="LiveId" clId="{ACD9E8B1-607C-4106-A03D-562E0ECB638C}" dt="2023-03-06T10:24:49.247" v="1806"/>
          <ac:spMkLst>
            <pc:docMk/>
            <pc:sldMk cId="1926316109" sldId="262"/>
            <ac:spMk id="187" creationId="{D2FC8277-6980-4AD8-3724-51D425129CB3}"/>
          </ac:spMkLst>
        </pc:spChg>
        <pc:spChg chg="add del mod">
          <ac:chgData name="Viktor Vad" userId="9c1be280435e7310" providerId="LiveId" clId="{ACD9E8B1-607C-4106-A03D-562E0ECB638C}" dt="2023-03-06T10:24:49.247" v="1806"/>
          <ac:spMkLst>
            <pc:docMk/>
            <pc:sldMk cId="1926316109" sldId="262"/>
            <ac:spMk id="188" creationId="{721D085E-55FC-2F76-11C0-FCC5F2D06658}"/>
          </ac:spMkLst>
        </pc:spChg>
        <pc:spChg chg="add del mod">
          <ac:chgData name="Viktor Vad" userId="9c1be280435e7310" providerId="LiveId" clId="{ACD9E8B1-607C-4106-A03D-562E0ECB638C}" dt="2023-03-06T10:24:49.247" v="1806"/>
          <ac:spMkLst>
            <pc:docMk/>
            <pc:sldMk cId="1926316109" sldId="262"/>
            <ac:spMk id="189" creationId="{57F2CA48-2E67-B6C5-110E-1587762A1EEB}"/>
          </ac:spMkLst>
        </pc:spChg>
        <pc:spChg chg="add del mod">
          <ac:chgData name="Viktor Vad" userId="9c1be280435e7310" providerId="LiveId" clId="{ACD9E8B1-607C-4106-A03D-562E0ECB638C}" dt="2023-03-06T10:24:49.247" v="1806"/>
          <ac:spMkLst>
            <pc:docMk/>
            <pc:sldMk cId="1926316109" sldId="262"/>
            <ac:spMk id="190" creationId="{97928C69-2EF4-2390-D262-2EB6262D7AB8}"/>
          </ac:spMkLst>
        </pc:spChg>
        <pc:spChg chg="add del mod">
          <ac:chgData name="Viktor Vad" userId="9c1be280435e7310" providerId="LiveId" clId="{ACD9E8B1-607C-4106-A03D-562E0ECB638C}" dt="2023-03-06T10:24:49.247" v="1806"/>
          <ac:spMkLst>
            <pc:docMk/>
            <pc:sldMk cId="1926316109" sldId="262"/>
            <ac:spMk id="191" creationId="{F60D1704-5E1E-1278-D57B-81A2E528C272}"/>
          </ac:spMkLst>
        </pc:spChg>
        <pc:spChg chg="add del mod">
          <ac:chgData name="Viktor Vad" userId="9c1be280435e7310" providerId="LiveId" clId="{ACD9E8B1-607C-4106-A03D-562E0ECB638C}" dt="2023-03-06T10:24:49.247" v="1806"/>
          <ac:spMkLst>
            <pc:docMk/>
            <pc:sldMk cId="1926316109" sldId="262"/>
            <ac:spMk id="192" creationId="{AC3777E0-ECE8-978D-780D-894DAD7A43D4}"/>
          </ac:spMkLst>
        </pc:spChg>
        <pc:spChg chg="add del mod">
          <ac:chgData name="Viktor Vad" userId="9c1be280435e7310" providerId="LiveId" clId="{ACD9E8B1-607C-4106-A03D-562E0ECB638C}" dt="2023-03-06T10:24:49.247" v="1806"/>
          <ac:spMkLst>
            <pc:docMk/>
            <pc:sldMk cId="1926316109" sldId="262"/>
            <ac:spMk id="193" creationId="{1748329A-FFCD-5217-6065-C3F799C22537}"/>
          </ac:spMkLst>
        </pc:spChg>
        <pc:spChg chg="add del mod">
          <ac:chgData name="Viktor Vad" userId="9c1be280435e7310" providerId="LiveId" clId="{ACD9E8B1-607C-4106-A03D-562E0ECB638C}" dt="2023-03-06T10:24:49.247" v="1806"/>
          <ac:spMkLst>
            <pc:docMk/>
            <pc:sldMk cId="1926316109" sldId="262"/>
            <ac:spMk id="194" creationId="{0577FC77-F86D-5975-2178-0ABBBE80F6A4}"/>
          </ac:spMkLst>
        </pc:spChg>
        <pc:spChg chg="add del mod">
          <ac:chgData name="Viktor Vad" userId="9c1be280435e7310" providerId="LiveId" clId="{ACD9E8B1-607C-4106-A03D-562E0ECB638C}" dt="2023-03-06T10:24:49.247" v="1806"/>
          <ac:spMkLst>
            <pc:docMk/>
            <pc:sldMk cId="1926316109" sldId="262"/>
            <ac:spMk id="195" creationId="{7AB82BB7-E759-9D0D-6C4E-D022EB9AC972}"/>
          </ac:spMkLst>
        </pc:spChg>
        <pc:spChg chg="add del mod">
          <ac:chgData name="Viktor Vad" userId="9c1be280435e7310" providerId="LiveId" clId="{ACD9E8B1-607C-4106-A03D-562E0ECB638C}" dt="2023-03-06T10:24:49.247" v="1806"/>
          <ac:spMkLst>
            <pc:docMk/>
            <pc:sldMk cId="1926316109" sldId="262"/>
            <ac:spMk id="196" creationId="{F7830A04-D10E-F922-1145-5C49945DF993}"/>
          </ac:spMkLst>
        </pc:spChg>
        <pc:spChg chg="add del mod">
          <ac:chgData name="Viktor Vad" userId="9c1be280435e7310" providerId="LiveId" clId="{ACD9E8B1-607C-4106-A03D-562E0ECB638C}" dt="2023-03-06T10:24:49.247" v="1806"/>
          <ac:spMkLst>
            <pc:docMk/>
            <pc:sldMk cId="1926316109" sldId="262"/>
            <ac:spMk id="197" creationId="{455CEED0-408B-7D78-5DA5-159BBC1D2EA1}"/>
          </ac:spMkLst>
        </pc:spChg>
        <pc:spChg chg="add del mod">
          <ac:chgData name="Viktor Vad" userId="9c1be280435e7310" providerId="LiveId" clId="{ACD9E8B1-607C-4106-A03D-562E0ECB638C}" dt="2023-03-06T10:24:49.247" v="1806"/>
          <ac:spMkLst>
            <pc:docMk/>
            <pc:sldMk cId="1926316109" sldId="262"/>
            <ac:spMk id="198" creationId="{5CDD1984-7727-C325-60B1-F93D4A6C085D}"/>
          </ac:spMkLst>
        </pc:spChg>
        <pc:spChg chg="add del mod">
          <ac:chgData name="Viktor Vad" userId="9c1be280435e7310" providerId="LiveId" clId="{ACD9E8B1-607C-4106-A03D-562E0ECB638C}" dt="2023-03-06T10:24:49.247" v="1806"/>
          <ac:spMkLst>
            <pc:docMk/>
            <pc:sldMk cId="1926316109" sldId="262"/>
            <ac:spMk id="199" creationId="{A961108C-1AD1-191A-38AB-5CA9537F8183}"/>
          </ac:spMkLst>
        </pc:spChg>
        <pc:spChg chg="add del mod">
          <ac:chgData name="Viktor Vad" userId="9c1be280435e7310" providerId="LiveId" clId="{ACD9E8B1-607C-4106-A03D-562E0ECB638C}" dt="2023-03-06T10:24:49.247" v="1806"/>
          <ac:spMkLst>
            <pc:docMk/>
            <pc:sldMk cId="1926316109" sldId="262"/>
            <ac:spMk id="200" creationId="{D3129003-A4BE-1956-EC59-68B01D2BCB2F}"/>
          </ac:spMkLst>
        </pc:spChg>
        <pc:spChg chg="add del mod">
          <ac:chgData name="Viktor Vad" userId="9c1be280435e7310" providerId="LiveId" clId="{ACD9E8B1-607C-4106-A03D-562E0ECB638C}" dt="2023-03-06T10:24:49.247" v="1806"/>
          <ac:spMkLst>
            <pc:docMk/>
            <pc:sldMk cId="1926316109" sldId="262"/>
            <ac:spMk id="201" creationId="{6941E690-DE86-E929-7D52-8A1B4BDE1518}"/>
          </ac:spMkLst>
        </pc:spChg>
        <pc:spChg chg="add del mod">
          <ac:chgData name="Viktor Vad" userId="9c1be280435e7310" providerId="LiveId" clId="{ACD9E8B1-607C-4106-A03D-562E0ECB638C}" dt="2023-03-06T10:24:49.247" v="1806"/>
          <ac:spMkLst>
            <pc:docMk/>
            <pc:sldMk cId="1926316109" sldId="262"/>
            <ac:spMk id="202" creationId="{B4A75A49-A393-05DF-3087-76576B1E2E36}"/>
          </ac:spMkLst>
        </pc:spChg>
        <pc:spChg chg="add del mod">
          <ac:chgData name="Viktor Vad" userId="9c1be280435e7310" providerId="LiveId" clId="{ACD9E8B1-607C-4106-A03D-562E0ECB638C}" dt="2023-03-06T10:24:49.247" v="1806"/>
          <ac:spMkLst>
            <pc:docMk/>
            <pc:sldMk cId="1926316109" sldId="262"/>
            <ac:spMk id="203" creationId="{3249E59B-246B-6820-A676-5EC1720D5344}"/>
          </ac:spMkLst>
        </pc:spChg>
        <pc:spChg chg="add del mod">
          <ac:chgData name="Viktor Vad" userId="9c1be280435e7310" providerId="LiveId" clId="{ACD9E8B1-607C-4106-A03D-562E0ECB638C}" dt="2023-03-06T10:24:49.247" v="1806"/>
          <ac:spMkLst>
            <pc:docMk/>
            <pc:sldMk cId="1926316109" sldId="262"/>
            <ac:spMk id="204" creationId="{B0051CF3-82C7-2BC1-F8AB-D1A4AD8D8CD1}"/>
          </ac:spMkLst>
        </pc:spChg>
        <pc:spChg chg="add mod">
          <ac:chgData name="Viktor Vad" userId="9c1be280435e7310" providerId="LiveId" clId="{ACD9E8B1-607C-4106-A03D-562E0ECB638C}" dt="2023-03-06T10:35:19.911" v="1846" actId="164"/>
          <ac:spMkLst>
            <pc:docMk/>
            <pc:sldMk cId="1926316109" sldId="262"/>
            <ac:spMk id="214" creationId="{D8D35F96-D62E-6BC7-15FC-1301F02C948A}"/>
          </ac:spMkLst>
        </pc:spChg>
        <pc:spChg chg="add mod">
          <ac:chgData name="Viktor Vad" userId="9c1be280435e7310" providerId="LiveId" clId="{ACD9E8B1-607C-4106-A03D-562E0ECB638C}" dt="2023-03-06T10:38:39.232" v="1865" actId="1076"/>
          <ac:spMkLst>
            <pc:docMk/>
            <pc:sldMk cId="1926316109" sldId="262"/>
            <ac:spMk id="216" creationId="{B8E65416-9E8B-B67A-6A3D-4D523B827324}"/>
          </ac:spMkLst>
        </pc:spChg>
        <pc:grpChg chg="add mod">
          <ac:chgData name="Viktor Vad" userId="9c1be280435e7310" providerId="LiveId" clId="{ACD9E8B1-607C-4106-A03D-562E0ECB638C}" dt="2023-03-06T10:07:35.358" v="1572" actId="1076"/>
          <ac:grpSpMkLst>
            <pc:docMk/>
            <pc:sldMk cId="1926316109" sldId="262"/>
            <ac:grpSpMk id="7" creationId="{2BD18247-15A1-BE72-62CF-60DF9883F966}"/>
          </ac:grpSpMkLst>
        </pc:grpChg>
        <pc:grpChg chg="add mod">
          <ac:chgData name="Viktor Vad" userId="9c1be280435e7310" providerId="LiveId" clId="{ACD9E8B1-607C-4106-A03D-562E0ECB638C}" dt="2023-03-06T10:35:23.026" v="1847" actId="1076"/>
          <ac:grpSpMkLst>
            <pc:docMk/>
            <pc:sldMk cId="1926316109" sldId="262"/>
            <ac:grpSpMk id="215" creationId="{19BC09DC-BE4A-E656-30C1-5228C5321060}"/>
          </ac:grpSpMkLst>
        </pc:grpChg>
        <pc:grpChg chg="add mod">
          <ac:chgData name="Viktor Vad" userId="9c1be280435e7310" providerId="LiveId" clId="{ACD9E8B1-607C-4106-A03D-562E0ECB638C}" dt="2023-03-06T10:38:39.232" v="1865" actId="1076"/>
          <ac:grpSpMkLst>
            <pc:docMk/>
            <pc:sldMk cId="1926316109" sldId="262"/>
            <ac:grpSpMk id="226" creationId="{AFF26F8D-DF62-5363-0EF0-5BF51ACE7327}"/>
          </ac:grpSpMkLst>
        </pc:grpChg>
        <pc:picChg chg="add mod">
          <ac:chgData name="Viktor Vad" userId="9c1be280435e7310" providerId="LiveId" clId="{ACD9E8B1-607C-4106-A03D-562E0ECB638C}" dt="2023-03-06T10:38:39.232" v="1865" actId="1076"/>
          <ac:picMkLst>
            <pc:docMk/>
            <pc:sldMk cId="1926316109" sldId="262"/>
            <ac:picMk id="1026" creationId="{049A69F1-3BA2-7487-425C-6A0967CDCF54}"/>
          </ac:picMkLst>
        </pc:picChg>
        <pc:cxnChg chg="add mod">
          <ac:chgData name="Viktor Vad" userId="9c1be280435e7310" providerId="LiveId" clId="{ACD9E8B1-607C-4106-A03D-562E0ECB638C}" dt="2023-03-06T10:06:56.109" v="1568" actId="164"/>
          <ac:cxnSpMkLst>
            <pc:docMk/>
            <pc:sldMk cId="1926316109" sldId="262"/>
            <ac:cxnSpMk id="6" creationId="{29873B78-96DC-DA08-5031-839351675C43}"/>
          </ac:cxnSpMkLst>
        </pc:cxnChg>
        <pc:cxnChg chg="add del">
          <ac:chgData name="Viktor Vad" userId="9c1be280435e7310" providerId="LiveId" clId="{ACD9E8B1-607C-4106-A03D-562E0ECB638C}" dt="2023-03-06T10:23:43.275" v="1803" actId="478"/>
          <ac:cxnSpMkLst>
            <pc:docMk/>
            <pc:sldMk cId="1926316109" sldId="262"/>
            <ac:cxnSpMk id="138" creationId="{037517D0-488C-EA61-465D-FB618B936F3E}"/>
          </ac:cxnSpMkLst>
        </pc:cxnChg>
        <pc:cxnChg chg="add mod">
          <ac:chgData name="Viktor Vad" userId="9c1be280435e7310" providerId="LiveId" clId="{ACD9E8B1-607C-4106-A03D-562E0ECB638C}" dt="2023-03-06T10:35:19.911" v="1846" actId="164"/>
          <ac:cxnSpMkLst>
            <pc:docMk/>
            <pc:sldMk cId="1926316109" sldId="262"/>
            <ac:cxnSpMk id="140" creationId="{49DEDDA8-521D-89BE-4F02-425512765BF5}"/>
          </ac:cxnSpMkLst>
        </pc:cxnChg>
        <pc:cxnChg chg="add mod">
          <ac:chgData name="Viktor Vad" userId="9c1be280435e7310" providerId="LiveId" clId="{ACD9E8B1-607C-4106-A03D-562E0ECB638C}" dt="2023-03-06T10:35:19.911" v="1846" actId="164"/>
          <ac:cxnSpMkLst>
            <pc:docMk/>
            <pc:sldMk cId="1926316109" sldId="262"/>
            <ac:cxnSpMk id="205" creationId="{8E94E490-768E-0188-E853-F4ED771B278F}"/>
          </ac:cxnSpMkLst>
        </pc:cxnChg>
        <pc:cxnChg chg="add mod">
          <ac:chgData name="Viktor Vad" userId="9c1be280435e7310" providerId="LiveId" clId="{ACD9E8B1-607C-4106-A03D-562E0ECB638C}" dt="2023-03-06T10:35:19.911" v="1846" actId="164"/>
          <ac:cxnSpMkLst>
            <pc:docMk/>
            <pc:sldMk cId="1926316109" sldId="262"/>
            <ac:cxnSpMk id="208" creationId="{20AF263C-81AB-D1D7-5AE9-138301891699}"/>
          </ac:cxnSpMkLst>
        </pc:cxnChg>
        <pc:cxnChg chg="add mod">
          <ac:chgData name="Viktor Vad" userId="9c1be280435e7310" providerId="LiveId" clId="{ACD9E8B1-607C-4106-A03D-562E0ECB638C}" dt="2023-03-06T10:38:39.232" v="1865" actId="1076"/>
          <ac:cxnSpMkLst>
            <pc:docMk/>
            <pc:sldMk cId="1926316109" sldId="262"/>
            <ac:cxnSpMk id="218" creationId="{269D5246-2923-C1DB-7745-1A2705477230}"/>
          </ac:cxnSpMkLst>
        </pc:cxnChg>
        <pc:cxnChg chg="add mod">
          <ac:chgData name="Viktor Vad" userId="9c1be280435e7310" providerId="LiveId" clId="{ACD9E8B1-607C-4106-A03D-562E0ECB638C}" dt="2023-03-06T10:38:39.232" v="1865" actId="1076"/>
          <ac:cxnSpMkLst>
            <pc:docMk/>
            <pc:sldMk cId="1926316109" sldId="262"/>
            <ac:cxnSpMk id="220" creationId="{620462E7-394B-B9B6-60CD-7D460C650BB3}"/>
          </ac:cxnSpMkLst>
        </pc:cxnChg>
        <pc:cxnChg chg="add mod">
          <ac:chgData name="Viktor Vad" userId="9c1be280435e7310" providerId="LiveId" clId="{ACD9E8B1-607C-4106-A03D-562E0ECB638C}" dt="2023-03-06T10:38:39.232" v="1865" actId="1076"/>
          <ac:cxnSpMkLst>
            <pc:docMk/>
            <pc:sldMk cId="1926316109" sldId="262"/>
            <ac:cxnSpMk id="223" creationId="{51D005BA-51C8-B4A7-0378-292C5C42C6B5}"/>
          </ac:cxnSpMkLst>
        </pc:cxnChg>
      </pc:sldChg>
      <pc:sldChg chg="addSp delSp modSp new mod">
        <pc:chgData name="Viktor Vad" userId="9c1be280435e7310" providerId="LiveId" clId="{ACD9E8B1-607C-4106-A03D-562E0ECB638C}" dt="2023-03-06T10:41:46.778" v="2012" actId="313"/>
        <pc:sldMkLst>
          <pc:docMk/>
          <pc:sldMk cId="1600777181" sldId="263"/>
        </pc:sldMkLst>
        <pc:spChg chg="mod">
          <ac:chgData name="Viktor Vad" userId="9c1be280435e7310" providerId="LiveId" clId="{ACD9E8B1-607C-4106-A03D-562E0ECB638C}" dt="2023-03-06T10:39:44.103" v="1875"/>
          <ac:spMkLst>
            <pc:docMk/>
            <pc:sldMk cId="1600777181" sldId="263"/>
            <ac:spMk id="2" creationId="{B108EC6C-6B0C-6F62-DD03-0F5F51DCA6B5}"/>
          </ac:spMkLst>
        </pc:spChg>
        <pc:spChg chg="add del mod">
          <ac:chgData name="Viktor Vad" userId="9c1be280435e7310" providerId="LiveId" clId="{ACD9E8B1-607C-4106-A03D-562E0ECB638C}" dt="2023-03-06T10:41:46.778" v="2012" actId="313"/>
          <ac:spMkLst>
            <pc:docMk/>
            <pc:sldMk cId="1600777181" sldId="263"/>
            <ac:spMk id="3" creationId="{55C82F2F-D8FC-D418-B7B4-78B697F47C43}"/>
          </ac:spMkLst>
        </pc:spChg>
        <pc:spChg chg="add del mod">
          <ac:chgData name="Viktor Vad" userId="9c1be280435e7310" providerId="LiveId" clId="{ACD9E8B1-607C-4106-A03D-562E0ECB638C}" dt="2023-03-06T10:39:40.616" v="1873"/>
          <ac:spMkLst>
            <pc:docMk/>
            <pc:sldMk cId="1600777181" sldId="263"/>
            <ac:spMk id="4" creationId="{E2CA4789-EF35-8AA6-0E08-388C21F20735}"/>
          </ac:spMkLst>
        </pc:spChg>
        <pc:spChg chg="add del mod">
          <ac:chgData name="Viktor Vad" userId="9c1be280435e7310" providerId="LiveId" clId="{ACD9E8B1-607C-4106-A03D-562E0ECB638C}" dt="2023-03-06T10:39:40.451" v="1872"/>
          <ac:spMkLst>
            <pc:docMk/>
            <pc:sldMk cId="1600777181" sldId="263"/>
            <ac:spMk id="5" creationId="{FB23C434-0BB1-33B9-A44D-C7CB96845FD3}"/>
          </ac:spMkLst>
        </pc:spChg>
        <pc:spChg chg="add del mod">
          <ac:chgData name="Viktor Vad" userId="9c1be280435e7310" providerId="LiveId" clId="{ACD9E8B1-607C-4106-A03D-562E0ECB638C}" dt="2023-03-06T10:39:40.293" v="1871" actId="478"/>
          <ac:spMkLst>
            <pc:docMk/>
            <pc:sldMk cId="1600777181" sldId="263"/>
            <ac:spMk id="7" creationId="{4B2E8BC8-E7FA-656B-C4CE-27E63BFEC051}"/>
          </ac:spMkLst>
        </pc:spChg>
        <pc:spChg chg="add mod">
          <ac:chgData name="Viktor Vad" userId="9c1be280435e7310" providerId="LiveId" clId="{ACD9E8B1-607C-4106-A03D-562E0ECB638C}" dt="2023-03-06T10:40:03.430" v="1878" actId="1076"/>
          <ac:spMkLst>
            <pc:docMk/>
            <pc:sldMk cId="1600777181" sldId="263"/>
            <ac:spMk id="8" creationId="{E1CF4C9A-A6DA-6214-B5BC-4495C8E4D95D}"/>
          </ac:spMkLst>
        </pc:spChg>
      </pc:sldChg>
      <pc:sldChg chg="modSp new mod">
        <pc:chgData name="Viktor Vad" userId="9c1be280435e7310" providerId="LiveId" clId="{ACD9E8B1-607C-4106-A03D-562E0ECB638C}" dt="2023-03-07T15:03:27.237" v="5351" actId="20577"/>
        <pc:sldMkLst>
          <pc:docMk/>
          <pc:sldMk cId="2624727906" sldId="264"/>
        </pc:sldMkLst>
        <pc:spChg chg="mod">
          <ac:chgData name="Viktor Vad" userId="9c1be280435e7310" providerId="LiveId" clId="{ACD9E8B1-607C-4106-A03D-562E0ECB638C}" dt="2023-03-06T12:04:24.022" v="2692" actId="20577"/>
          <ac:spMkLst>
            <pc:docMk/>
            <pc:sldMk cId="2624727906" sldId="264"/>
            <ac:spMk id="2" creationId="{62355CF7-5713-42F3-F312-1E0581CC0050}"/>
          </ac:spMkLst>
        </pc:spChg>
        <pc:spChg chg="mod">
          <ac:chgData name="Viktor Vad" userId="9c1be280435e7310" providerId="LiveId" clId="{ACD9E8B1-607C-4106-A03D-562E0ECB638C}" dt="2023-03-07T15:03:27.237" v="5351" actId="20577"/>
          <ac:spMkLst>
            <pc:docMk/>
            <pc:sldMk cId="2624727906" sldId="264"/>
            <ac:spMk id="3" creationId="{EAA03EBA-9E21-50A4-A835-8B4DB435DA40}"/>
          </ac:spMkLst>
        </pc:spChg>
      </pc:sldChg>
      <pc:sldChg chg="addSp modSp new mod">
        <pc:chgData name="Viktor Vad" userId="9c1be280435e7310" providerId="LiveId" clId="{ACD9E8B1-607C-4106-A03D-562E0ECB638C}" dt="2023-03-06T12:42:13.847" v="3123" actId="20577"/>
        <pc:sldMkLst>
          <pc:docMk/>
          <pc:sldMk cId="1680488185" sldId="265"/>
        </pc:sldMkLst>
        <pc:spChg chg="mod">
          <ac:chgData name="Viktor Vad" userId="9c1be280435e7310" providerId="LiveId" clId="{ACD9E8B1-607C-4106-A03D-562E0ECB638C}" dt="2023-03-06T12:19:55.355" v="2824" actId="20577"/>
          <ac:spMkLst>
            <pc:docMk/>
            <pc:sldMk cId="1680488185" sldId="265"/>
            <ac:spMk id="2" creationId="{47C64A11-543C-F085-5C16-94FC6E03AFDE}"/>
          </ac:spMkLst>
        </pc:spChg>
        <pc:spChg chg="mod">
          <ac:chgData name="Viktor Vad" userId="9c1be280435e7310" providerId="LiveId" clId="{ACD9E8B1-607C-4106-A03D-562E0ECB638C}" dt="2023-03-06T12:42:13.847" v="3123" actId="20577"/>
          <ac:spMkLst>
            <pc:docMk/>
            <pc:sldMk cId="1680488185" sldId="265"/>
            <ac:spMk id="3" creationId="{640F1118-713E-B3BE-0334-119C0D0CF648}"/>
          </ac:spMkLst>
        </pc:spChg>
        <pc:cxnChg chg="add mod">
          <ac:chgData name="Viktor Vad" userId="9c1be280435e7310" providerId="LiveId" clId="{ACD9E8B1-607C-4106-A03D-562E0ECB638C}" dt="2023-03-06T12:32:32.667" v="3095" actId="1582"/>
          <ac:cxnSpMkLst>
            <pc:docMk/>
            <pc:sldMk cId="1680488185" sldId="265"/>
            <ac:cxnSpMk id="5" creationId="{B5DA4452-5B1D-0D36-3B74-211191800CF4}"/>
          </ac:cxnSpMkLst>
        </pc:cxnChg>
        <pc:cxnChg chg="add mod">
          <ac:chgData name="Viktor Vad" userId="9c1be280435e7310" providerId="LiveId" clId="{ACD9E8B1-607C-4106-A03D-562E0ECB638C}" dt="2023-03-06T12:32:48.350" v="3097" actId="1076"/>
          <ac:cxnSpMkLst>
            <pc:docMk/>
            <pc:sldMk cId="1680488185" sldId="265"/>
            <ac:cxnSpMk id="6" creationId="{79C94F73-1D28-9AF5-5308-DA2FCFDECB31}"/>
          </ac:cxnSpMkLst>
        </pc:cxnChg>
      </pc:sldChg>
      <pc:sldChg chg="modSp new mod">
        <pc:chgData name="Viktor Vad" userId="9c1be280435e7310" providerId="LiveId" clId="{ACD9E8B1-607C-4106-A03D-562E0ECB638C}" dt="2023-03-06T13:48:45.530" v="4563" actId="20577"/>
        <pc:sldMkLst>
          <pc:docMk/>
          <pc:sldMk cId="326138296" sldId="266"/>
        </pc:sldMkLst>
        <pc:spChg chg="mod">
          <ac:chgData name="Viktor Vad" userId="9c1be280435e7310" providerId="LiveId" clId="{ACD9E8B1-607C-4106-A03D-562E0ECB638C}" dt="2023-03-06T12:39:10.932" v="3118" actId="20577"/>
          <ac:spMkLst>
            <pc:docMk/>
            <pc:sldMk cId="326138296" sldId="266"/>
            <ac:spMk id="2" creationId="{B74CDE35-4919-AA7E-129A-728CDE8B35AC}"/>
          </ac:spMkLst>
        </pc:spChg>
        <pc:spChg chg="mod">
          <ac:chgData name="Viktor Vad" userId="9c1be280435e7310" providerId="LiveId" clId="{ACD9E8B1-607C-4106-A03D-562E0ECB638C}" dt="2023-03-06T13:48:45.530" v="4563" actId="20577"/>
          <ac:spMkLst>
            <pc:docMk/>
            <pc:sldMk cId="326138296" sldId="266"/>
            <ac:spMk id="3" creationId="{FEBDE8E2-6AC3-CF41-5958-1867D29ED068}"/>
          </ac:spMkLst>
        </pc:spChg>
      </pc:sldChg>
      <pc:sldChg chg="addSp modSp new mod">
        <pc:chgData name="Viktor Vad" userId="9c1be280435e7310" providerId="LiveId" clId="{ACD9E8B1-607C-4106-A03D-562E0ECB638C}" dt="2023-03-06T13:54:49.409" v="4888" actId="208"/>
        <pc:sldMkLst>
          <pc:docMk/>
          <pc:sldMk cId="2933810885" sldId="267"/>
        </pc:sldMkLst>
        <pc:spChg chg="mod">
          <ac:chgData name="Viktor Vad" userId="9c1be280435e7310" providerId="LiveId" clId="{ACD9E8B1-607C-4106-A03D-562E0ECB638C}" dt="2023-03-06T13:13:05.946" v="3486" actId="20577"/>
          <ac:spMkLst>
            <pc:docMk/>
            <pc:sldMk cId="2933810885" sldId="267"/>
            <ac:spMk id="2" creationId="{1AE41502-C98C-7A20-9482-3F334C58ED85}"/>
          </ac:spMkLst>
        </pc:spChg>
        <pc:spChg chg="mod">
          <ac:chgData name="Viktor Vad" userId="9c1be280435e7310" providerId="LiveId" clId="{ACD9E8B1-607C-4106-A03D-562E0ECB638C}" dt="2023-03-06T13:51:47.336" v="4586" actId="20577"/>
          <ac:spMkLst>
            <pc:docMk/>
            <pc:sldMk cId="2933810885" sldId="267"/>
            <ac:spMk id="3" creationId="{C8A4B655-B718-673B-3F30-336753A82A1D}"/>
          </ac:spMkLst>
        </pc:spChg>
        <pc:spChg chg="add mod">
          <ac:chgData name="Viktor Vad" userId="9c1be280435e7310" providerId="LiveId" clId="{ACD9E8B1-607C-4106-A03D-562E0ECB638C}" dt="2023-03-06T13:54:44.944" v="4887" actId="208"/>
          <ac:spMkLst>
            <pc:docMk/>
            <pc:sldMk cId="2933810885" sldId="267"/>
            <ac:spMk id="4" creationId="{A35CCDF8-67B9-FA66-D4E3-A224BCAFF560}"/>
          </ac:spMkLst>
        </pc:spChg>
        <pc:spChg chg="add mod">
          <ac:chgData name="Viktor Vad" userId="9c1be280435e7310" providerId="LiveId" clId="{ACD9E8B1-607C-4106-A03D-562E0ECB638C}" dt="2023-03-06T13:54:49.409" v="4888" actId="208"/>
          <ac:spMkLst>
            <pc:docMk/>
            <pc:sldMk cId="2933810885" sldId="267"/>
            <ac:spMk id="5" creationId="{E9AAF353-1926-3C18-242A-6285660638A8}"/>
          </ac:spMkLst>
        </pc:spChg>
      </pc:sldChg>
      <pc:sldChg chg="addSp modSp new mod">
        <pc:chgData name="Viktor Vad" userId="9c1be280435e7310" providerId="LiveId" clId="{ACD9E8B1-607C-4106-A03D-562E0ECB638C}" dt="2023-03-06T13:55:12.345" v="4891" actId="20577"/>
        <pc:sldMkLst>
          <pc:docMk/>
          <pc:sldMk cId="620424606" sldId="268"/>
        </pc:sldMkLst>
        <pc:spChg chg="mod">
          <ac:chgData name="Viktor Vad" userId="9c1be280435e7310" providerId="LiveId" clId="{ACD9E8B1-607C-4106-A03D-562E0ECB638C}" dt="2023-03-06T13:27:09.507" v="4106" actId="20577"/>
          <ac:spMkLst>
            <pc:docMk/>
            <pc:sldMk cId="620424606" sldId="268"/>
            <ac:spMk id="2" creationId="{53BD81A0-7345-6CD5-4AF0-DFF3B3DAD0F9}"/>
          </ac:spMkLst>
        </pc:spChg>
        <pc:spChg chg="mod">
          <ac:chgData name="Viktor Vad" userId="9c1be280435e7310" providerId="LiveId" clId="{ACD9E8B1-607C-4106-A03D-562E0ECB638C}" dt="2023-03-06T13:52:18.900" v="4599" actId="14100"/>
          <ac:spMkLst>
            <pc:docMk/>
            <pc:sldMk cId="620424606" sldId="268"/>
            <ac:spMk id="3" creationId="{C0139BD1-BB90-052D-6148-57C8E0BCE7BB}"/>
          </ac:spMkLst>
        </pc:spChg>
        <pc:spChg chg="add mod">
          <ac:chgData name="Viktor Vad" userId="9c1be280435e7310" providerId="LiveId" clId="{ACD9E8B1-607C-4106-A03D-562E0ECB638C}" dt="2023-03-06T13:55:12.345" v="4891" actId="20577"/>
          <ac:spMkLst>
            <pc:docMk/>
            <pc:sldMk cId="620424606" sldId="268"/>
            <ac:spMk id="4" creationId="{4FA9FE19-A13C-7F86-AE82-5E1662B0FC7C}"/>
          </ac:spMkLst>
        </pc:spChg>
      </pc:sldChg>
      <pc:sldChg chg="modSp new mod">
        <pc:chgData name="Viktor Vad" userId="9c1be280435e7310" providerId="LiveId" clId="{ACD9E8B1-607C-4106-A03D-562E0ECB638C}" dt="2023-03-07T14:56:18.242" v="5111" actId="2711"/>
        <pc:sldMkLst>
          <pc:docMk/>
          <pc:sldMk cId="642218895" sldId="269"/>
        </pc:sldMkLst>
        <pc:spChg chg="mod">
          <ac:chgData name="Viktor Vad" userId="9c1be280435e7310" providerId="LiveId" clId="{ACD9E8B1-607C-4106-A03D-562E0ECB638C}" dt="2023-03-07T14:49:59.811" v="4900" actId="20577"/>
          <ac:spMkLst>
            <pc:docMk/>
            <pc:sldMk cId="642218895" sldId="269"/>
            <ac:spMk id="2" creationId="{11351827-D495-FE19-7F04-E6424D9E49A3}"/>
          </ac:spMkLst>
        </pc:spChg>
        <pc:spChg chg="mod">
          <ac:chgData name="Viktor Vad" userId="9c1be280435e7310" providerId="LiveId" clId="{ACD9E8B1-607C-4106-A03D-562E0ECB638C}" dt="2023-03-07T14:56:18.242" v="5111" actId="2711"/>
          <ac:spMkLst>
            <pc:docMk/>
            <pc:sldMk cId="642218895" sldId="269"/>
            <ac:spMk id="3" creationId="{9BD0A330-A497-3E98-93FD-615B2A0DB007}"/>
          </ac:spMkLst>
        </pc:spChg>
      </pc:sldChg>
      <pc:sldChg chg="addSp modSp new mod modAnim">
        <pc:chgData name="Viktor Vad" userId="9c1be280435e7310" providerId="LiveId" clId="{ACD9E8B1-607C-4106-A03D-562E0ECB638C}" dt="2023-03-07T19:57:34.497" v="6746"/>
        <pc:sldMkLst>
          <pc:docMk/>
          <pc:sldMk cId="2871969060" sldId="270"/>
        </pc:sldMkLst>
        <pc:spChg chg="mod">
          <ac:chgData name="Viktor Vad" userId="9c1be280435e7310" providerId="LiveId" clId="{ACD9E8B1-607C-4106-A03D-562E0ECB638C}" dt="2023-03-07T19:53:29.884" v="6717" actId="20577"/>
          <ac:spMkLst>
            <pc:docMk/>
            <pc:sldMk cId="2871969060" sldId="270"/>
            <ac:spMk id="2" creationId="{B98E7157-4289-639C-9B78-CC16B96CEA2E}"/>
          </ac:spMkLst>
        </pc:spChg>
        <pc:spChg chg="mod">
          <ac:chgData name="Viktor Vad" userId="9c1be280435e7310" providerId="LiveId" clId="{ACD9E8B1-607C-4106-A03D-562E0ECB638C}" dt="2023-03-07T15:17:10.991" v="5461" actId="1076"/>
          <ac:spMkLst>
            <pc:docMk/>
            <pc:sldMk cId="2871969060" sldId="270"/>
            <ac:spMk id="3" creationId="{3DA75621-DD3E-704B-F26A-A36DCB7FC15D}"/>
          </ac:spMkLst>
        </pc:spChg>
        <pc:spChg chg="mod">
          <ac:chgData name="Viktor Vad" userId="9c1be280435e7310" providerId="LiveId" clId="{ACD9E8B1-607C-4106-A03D-562E0ECB638C}" dt="2023-03-07T15:13:31.970" v="5389" actId="1076"/>
          <ac:spMkLst>
            <pc:docMk/>
            <pc:sldMk cId="2871969060" sldId="270"/>
            <ac:spMk id="6" creationId="{2C14E57A-6069-048B-6408-63620D85711E}"/>
          </ac:spMkLst>
        </pc:spChg>
        <pc:spChg chg="add mod">
          <ac:chgData name="Viktor Vad" userId="9c1be280435e7310" providerId="LiveId" clId="{ACD9E8B1-607C-4106-A03D-562E0ECB638C}" dt="2023-03-07T15:13:42.514" v="5392" actId="20577"/>
          <ac:spMkLst>
            <pc:docMk/>
            <pc:sldMk cId="2871969060" sldId="270"/>
            <ac:spMk id="10" creationId="{7BA697F9-ACA5-95BA-5C75-5499DC9A1D5F}"/>
          </ac:spMkLst>
        </pc:spChg>
        <pc:spChg chg="add mod">
          <ac:chgData name="Viktor Vad" userId="9c1be280435e7310" providerId="LiveId" clId="{ACD9E8B1-607C-4106-A03D-562E0ECB638C}" dt="2023-03-07T15:13:53.993" v="5396" actId="20577"/>
          <ac:spMkLst>
            <pc:docMk/>
            <pc:sldMk cId="2871969060" sldId="270"/>
            <ac:spMk id="11" creationId="{996828B1-26A3-7D0B-7870-4BED0DCC4FB5}"/>
          </ac:spMkLst>
        </pc:spChg>
        <pc:spChg chg="add mod">
          <ac:chgData name="Viktor Vad" userId="9c1be280435e7310" providerId="LiveId" clId="{ACD9E8B1-607C-4106-A03D-562E0ECB638C}" dt="2023-03-07T15:14:03.929" v="5401" actId="1076"/>
          <ac:spMkLst>
            <pc:docMk/>
            <pc:sldMk cId="2871969060" sldId="270"/>
            <ac:spMk id="12" creationId="{A7852C34-3EBB-141A-F05F-0FF29C626541}"/>
          </ac:spMkLst>
        </pc:spChg>
        <pc:spChg chg="add mod">
          <ac:chgData name="Viktor Vad" userId="9c1be280435e7310" providerId="LiveId" clId="{ACD9E8B1-607C-4106-A03D-562E0ECB638C}" dt="2023-03-07T15:14:24.251" v="5404" actId="20577"/>
          <ac:spMkLst>
            <pc:docMk/>
            <pc:sldMk cId="2871969060" sldId="270"/>
            <ac:spMk id="13" creationId="{4D47407F-0ED8-747D-DCE6-A86AE014C3D0}"/>
          </ac:spMkLst>
        </pc:spChg>
        <pc:grpChg chg="add mod">
          <ac:chgData name="Viktor Vad" userId="9c1be280435e7310" providerId="LiveId" clId="{ACD9E8B1-607C-4106-A03D-562E0ECB638C}" dt="2023-03-07T15:13:31.970" v="5389" actId="1076"/>
          <ac:grpSpMkLst>
            <pc:docMk/>
            <pc:sldMk cId="2871969060" sldId="270"/>
            <ac:grpSpMk id="4" creationId="{6E212A4B-ED3A-405E-8E8A-EEAEEB663EFC}"/>
          </ac:grpSpMkLst>
        </pc:grpChg>
        <pc:picChg chg="mod">
          <ac:chgData name="Viktor Vad" userId="9c1be280435e7310" providerId="LiveId" clId="{ACD9E8B1-607C-4106-A03D-562E0ECB638C}" dt="2023-03-07T15:13:31.970" v="5389" actId="1076"/>
          <ac:picMkLst>
            <pc:docMk/>
            <pc:sldMk cId="2871969060" sldId="270"/>
            <ac:picMk id="5" creationId="{AA5BAE1D-376C-AEFA-880D-EC218ACB6AA3}"/>
          </ac:picMkLst>
        </pc:picChg>
        <pc:cxnChg chg="mod">
          <ac:chgData name="Viktor Vad" userId="9c1be280435e7310" providerId="LiveId" clId="{ACD9E8B1-607C-4106-A03D-562E0ECB638C}" dt="2023-03-07T15:13:31.970" v="5389" actId="1076"/>
          <ac:cxnSpMkLst>
            <pc:docMk/>
            <pc:sldMk cId="2871969060" sldId="270"/>
            <ac:cxnSpMk id="7" creationId="{7E3A6859-2FC7-80DB-143F-105D075BA357}"/>
          </ac:cxnSpMkLst>
        </pc:cxnChg>
        <pc:cxnChg chg="mod">
          <ac:chgData name="Viktor Vad" userId="9c1be280435e7310" providerId="LiveId" clId="{ACD9E8B1-607C-4106-A03D-562E0ECB638C}" dt="2023-03-07T15:13:31.970" v="5389" actId="1076"/>
          <ac:cxnSpMkLst>
            <pc:docMk/>
            <pc:sldMk cId="2871969060" sldId="270"/>
            <ac:cxnSpMk id="8" creationId="{5E32A7B6-0083-FD52-360D-9EAF8F4EFD04}"/>
          </ac:cxnSpMkLst>
        </pc:cxnChg>
        <pc:cxnChg chg="mod">
          <ac:chgData name="Viktor Vad" userId="9c1be280435e7310" providerId="LiveId" clId="{ACD9E8B1-607C-4106-A03D-562E0ECB638C}" dt="2023-03-07T15:13:31.970" v="5389" actId="1076"/>
          <ac:cxnSpMkLst>
            <pc:docMk/>
            <pc:sldMk cId="2871969060" sldId="270"/>
            <ac:cxnSpMk id="9" creationId="{19A294F6-9AFC-4964-71E2-5C7EC37B120E}"/>
          </ac:cxnSpMkLst>
        </pc:cxnChg>
      </pc:sldChg>
      <pc:sldChg chg="addSp delSp modSp new mod">
        <pc:chgData name="Viktor Vad" userId="9c1be280435e7310" providerId="LiveId" clId="{ACD9E8B1-607C-4106-A03D-562E0ECB638C}" dt="2023-03-07T19:53:50.196" v="6720" actId="20577"/>
        <pc:sldMkLst>
          <pc:docMk/>
          <pc:sldMk cId="239256944" sldId="271"/>
        </pc:sldMkLst>
        <pc:spChg chg="mod">
          <ac:chgData name="Viktor Vad" userId="9c1be280435e7310" providerId="LiveId" clId="{ACD9E8B1-607C-4106-A03D-562E0ECB638C}" dt="2023-03-07T16:10:04.547" v="6704" actId="20577"/>
          <ac:spMkLst>
            <pc:docMk/>
            <pc:sldMk cId="239256944" sldId="271"/>
            <ac:spMk id="2" creationId="{07961BD2-35B7-6BAF-0BAF-822AF9C3D99D}"/>
          </ac:spMkLst>
        </pc:spChg>
        <pc:spChg chg="mod">
          <ac:chgData name="Viktor Vad" userId="9c1be280435e7310" providerId="LiveId" clId="{ACD9E8B1-607C-4106-A03D-562E0ECB638C}" dt="2023-03-07T19:53:50.196" v="6720" actId="20577"/>
          <ac:spMkLst>
            <pc:docMk/>
            <pc:sldMk cId="239256944" sldId="271"/>
            <ac:spMk id="3" creationId="{ACC6F3B5-9312-FD8B-20CD-4D1735259597}"/>
          </ac:spMkLst>
        </pc:spChg>
        <pc:spChg chg="add mod">
          <ac:chgData name="Viktor Vad" userId="9c1be280435e7310" providerId="LiveId" clId="{ACD9E8B1-607C-4106-A03D-562E0ECB638C}" dt="2023-03-07T16:09:57.221" v="6700" actId="1036"/>
          <ac:spMkLst>
            <pc:docMk/>
            <pc:sldMk cId="239256944" sldId="271"/>
            <ac:spMk id="9" creationId="{99D2BE2D-6D5C-EEC3-C2CF-A916E494C51D}"/>
          </ac:spMkLst>
        </pc:spChg>
        <pc:cxnChg chg="add del">
          <ac:chgData name="Viktor Vad" userId="9c1be280435e7310" providerId="LiveId" clId="{ACD9E8B1-607C-4106-A03D-562E0ECB638C}" dt="2023-03-07T15:52:57.653" v="5659" actId="11529"/>
          <ac:cxnSpMkLst>
            <pc:docMk/>
            <pc:sldMk cId="239256944" sldId="271"/>
            <ac:cxnSpMk id="5" creationId="{4A50E484-EE53-23D4-FECF-277A779060A4}"/>
          </ac:cxnSpMkLst>
        </pc:cxnChg>
        <pc:cxnChg chg="add del">
          <ac:chgData name="Viktor Vad" userId="9c1be280435e7310" providerId="LiveId" clId="{ACD9E8B1-607C-4106-A03D-562E0ECB638C}" dt="2023-03-07T15:52:57.344" v="5658" actId="11529"/>
          <ac:cxnSpMkLst>
            <pc:docMk/>
            <pc:sldMk cId="239256944" sldId="271"/>
            <ac:cxnSpMk id="6" creationId="{2A471257-3BE0-B8CE-C425-DD0E9EC4A3C1}"/>
          </ac:cxnSpMkLst>
        </pc:cxnChg>
        <pc:cxnChg chg="add mod">
          <ac:chgData name="Viktor Vad" userId="9c1be280435e7310" providerId="LiveId" clId="{ACD9E8B1-607C-4106-A03D-562E0ECB638C}" dt="2023-03-07T16:09:57.221" v="6700" actId="1036"/>
          <ac:cxnSpMkLst>
            <pc:docMk/>
            <pc:sldMk cId="239256944" sldId="271"/>
            <ac:cxnSpMk id="8" creationId="{1444796B-01FE-D96C-2C29-B7879EB40752}"/>
          </ac:cxnSpMkLst>
        </pc:cxnChg>
      </pc:sldChg>
      <pc:sldChg chg="addSp delSp modSp add mod">
        <pc:chgData name="Viktor Vad" userId="9c1be280435e7310" providerId="LiveId" clId="{ACD9E8B1-607C-4106-A03D-562E0ECB638C}" dt="2023-03-07T19:54:50.013" v="6745" actId="20577"/>
        <pc:sldMkLst>
          <pc:docMk/>
          <pc:sldMk cId="2632013792" sldId="272"/>
        </pc:sldMkLst>
        <pc:spChg chg="mod">
          <ac:chgData name="Viktor Vad" userId="9c1be280435e7310" providerId="LiveId" clId="{ACD9E8B1-607C-4106-A03D-562E0ECB638C}" dt="2023-03-07T16:10:10.934" v="6708" actId="20577"/>
          <ac:spMkLst>
            <pc:docMk/>
            <pc:sldMk cId="2632013792" sldId="272"/>
            <ac:spMk id="2" creationId="{07961BD2-35B7-6BAF-0BAF-822AF9C3D99D}"/>
          </ac:spMkLst>
        </pc:spChg>
        <pc:spChg chg="mod">
          <ac:chgData name="Viktor Vad" userId="9c1be280435e7310" providerId="LiveId" clId="{ACD9E8B1-607C-4106-A03D-562E0ECB638C}" dt="2023-03-07T19:54:50.013" v="6745" actId="20577"/>
          <ac:spMkLst>
            <pc:docMk/>
            <pc:sldMk cId="2632013792" sldId="272"/>
            <ac:spMk id="3" creationId="{ACC6F3B5-9312-FD8B-20CD-4D1735259597}"/>
          </ac:spMkLst>
        </pc:spChg>
        <pc:spChg chg="add mod">
          <ac:chgData name="Viktor Vad" userId="9c1be280435e7310" providerId="LiveId" clId="{ACD9E8B1-607C-4106-A03D-562E0ECB638C}" dt="2023-03-07T16:05:17.466" v="6466" actId="208"/>
          <ac:spMkLst>
            <pc:docMk/>
            <pc:sldMk cId="2632013792" sldId="272"/>
            <ac:spMk id="4" creationId="{EE01C67D-1D35-D0DE-DADE-58F724845F31}"/>
          </ac:spMkLst>
        </pc:spChg>
        <pc:spChg chg="add mod">
          <ac:chgData name="Viktor Vad" userId="9c1be280435e7310" providerId="LiveId" clId="{ACD9E8B1-607C-4106-A03D-562E0ECB638C}" dt="2023-03-07T16:07:17.366" v="6540" actId="208"/>
          <ac:spMkLst>
            <pc:docMk/>
            <pc:sldMk cId="2632013792" sldId="272"/>
            <ac:spMk id="5" creationId="{5118094C-E534-A515-03EE-9EAE50D87F1A}"/>
          </ac:spMkLst>
        </pc:spChg>
        <pc:spChg chg="del">
          <ac:chgData name="Viktor Vad" userId="9c1be280435e7310" providerId="LiveId" clId="{ACD9E8B1-607C-4106-A03D-562E0ECB638C}" dt="2023-03-07T15:55:27.950" v="5801" actId="478"/>
          <ac:spMkLst>
            <pc:docMk/>
            <pc:sldMk cId="2632013792" sldId="272"/>
            <ac:spMk id="9" creationId="{99D2BE2D-6D5C-EEC3-C2CF-A916E494C51D}"/>
          </ac:spMkLst>
        </pc:spChg>
        <pc:cxnChg chg="del">
          <ac:chgData name="Viktor Vad" userId="9c1be280435e7310" providerId="LiveId" clId="{ACD9E8B1-607C-4106-A03D-562E0ECB638C}" dt="2023-03-07T15:55:27.950" v="5801" actId="478"/>
          <ac:cxnSpMkLst>
            <pc:docMk/>
            <pc:sldMk cId="2632013792" sldId="272"/>
            <ac:cxnSpMk id="8" creationId="{1444796B-01FE-D96C-2C29-B7879EB40752}"/>
          </ac:cxnSpMkLst>
        </pc:cxnChg>
      </pc:sldChg>
      <pc:sldChg chg="addSp delSp modSp new mod">
        <pc:chgData name="Viktor Vad" userId="9c1be280435e7310" providerId="LiveId" clId="{ACD9E8B1-607C-4106-A03D-562E0ECB638C}" dt="2023-03-07T16:10:15.278" v="6712" actId="20577"/>
        <pc:sldMkLst>
          <pc:docMk/>
          <pc:sldMk cId="4240539185" sldId="273"/>
        </pc:sldMkLst>
        <pc:spChg chg="del">
          <ac:chgData name="Viktor Vad" userId="9c1be280435e7310" providerId="LiveId" clId="{ACD9E8B1-607C-4106-A03D-562E0ECB638C}" dt="2023-03-07T16:07:38.544" v="6542"/>
          <ac:spMkLst>
            <pc:docMk/>
            <pc:sldMk cId="4240539185" sldId="273"/>
            <ac:spMk id="2" creationId="{9DF45073-CDC2-53B4-97BA-82B273342EAD}"/>
          </ac:spMkLst>
        </pc:spChg>
        <pc:spChg chg="del">
          <ac:chgData name="Viktor Vad" userId="9c1be280435e7310" providerId="LiveId" clId="{ACD9E8B1-607C-4106-A03D-562E0ECB638C}" dt="2023-03-07T16:08:07.517" v="6543" actId="22"/>
          <ac:spMkLst>
            <pc:docMk/>
            <pc:sldMk cId="4240539185" sldId="273"/>
            <ac:spMk id="3" creationId="{2C2AC2D9-E7D3-A60D-8523-2E7C2F354095}"/>
          </ac:spMkLst>
        </pc:spChg>
        <pc:spChg chg="add mod">
          <ac:chgData name="Viktor Vad" userId="9c1be280435e7310" providerId="LiveId" clId="{ACD9E8B1-607C-4106-A03D-562E0ECB638C}" dt="2023-03-07T16:10:15.278" v="6712" actId="20577"/>
          <ac:spMkLst>
            <pc:docMk/>
            <pc:sldMk cId="4240539185" sldId="273"/>
            <ac:spMk id="4" creationId="{8588738D-39E9-9253-EF47-92BFCE76C34B}"/>
          </ac:spMkLst>
        </pc:spChg>
        <pc:picChg chg="add mod ord">
          <ac:chgData name="Viktor Vad" userId="9c1be280435e7310" providerId="LiveId" clId="{ACD9E8B1-607C-4106-A03D-562E0ECB638C}" dt="2023-03-07T16:08:11.127" v="6545" actId="1076"/>
          <ac:picMkLst>
            <pc:docMk/>
            <pc:sldMk cId="4240539185" sldId="273"/>
            <ac:picMk id="6" creationId="{AC59DCA7-C39C-91F6-DF3B-287D7055B397}"/>
          </ac:picMkLst>
        </pc:picChg>
      </pc:sldChg>
    </pc:docChg>
  </pc:docChgLst>
  <pc:docChgLst>
    <pc:chgData name="Viktor Vad" userId="9c1be280435e7310" providerId="LiveId" clId="{2E10BFCE-4831-4AB8-AC4A-686C823B0AE2}"/>
    <pc:docChg chg="custSel addSld delSld modSld">
      <pc:chgData name="Viktor Vad" userId="9c1be280435e7310" providerId="LiveId" clId="{2E10BFCE-4831-4AB8-AC4A-686C823B0AE2}" dt="2023-11-28T19:11:34.437" v="218" actId="11529"/>
      <pc:docMkLst>
        <pc:docMk/>
      </pc:docMkLst>
      <pc:sldChg chg="del">
        <pc:chgData name="Viktor Vad" userId="9c1be280435e7310" providerId="LiveId" clId="{2E10BFCE-4831-4AB8-AC4A-686C823B0AE2}" dt="2023-11-14T16:32:22.046" v="1" actId="47"/>
        <pc:sldMkLst>
          <pc:docMk/>
          <pc:sldMk cId="3672136742" sldId="256"/>
        </pc:sldMkLst>
      </pc:sldChg>
      <pc:sldChg chg="del">
        <pc:chgData name="Viktor Vad" userId="9c1be280435e7310" providerId="LiveId" clId="{2E10BFCE-4831-4AB8-AC4A-686C823B0AE2}" dt="2023-11-14T17:32:22.390" v="217" actId="47"/>
        <pc:sldMkLst>
          <pc:docMk/>
          <pc:sldMk cId="2578065723" sldId="257"/>
        </pc:sldMkLst>
      </pc:sldChg>
      <pc:sldChg chg="addSp delSp modSp mod">
        <pc:chgData name="Viktor Vad" userId="9c1be280435e7310" providerId="LiveId" clId="{2E10BFCE-4831-4AB8-AC4A-686C823B0AE2}" dt="2023-11-14T16:55:17.034" v="51" actId="1076"/>
        <pc:sldMkLst>
          <pc:docMk/>
          <pc:sldMk cId="1895604087" sldId="258"/>
        </pc:sldMkLst>
        <pc:spChg chg="del">
          <ac:chgData name="Viktor Vad" userId="9c1be280435e7310" providerId="LiveId" clId="{2E10BFCE-4831-4AB8-AC4A-686C823B0AE2}" dt="2023-11-14T16:52:08.544" v="5" actId="478"/>
          <ac:spMkLst>
            <pc:docMk/>
            <pc:sldMk cId="1895604087" sldId="258"/>
            <ac:spMk id="8" creationId="{8700163A-4FB5-DC79-DBE8-EB0E447FA544}"/>
          </ac:spMkLst>
        </pc:spChg>
        <pc:spChg chg="mod">
          <ac:chgData name="Viktor Vad" userId="9c1be280435e7310" providerId="LiveId" clId="{2E10BFCE-4831-4AB8-AC4A-686C823B0AE2}" dt="2023-11-14T16:52:16.048" v="7" actId="1076"/>
          <ac:spMkLst>
            <pc:docMk/>
            <pc:sldMk cId="1895604087" sldId="258"/>
            <ac:spMk id="11" creationId="{D2FCF0CE-ADC4-95D1-886E-67F723CADCC2}"/>
          </ac:spMkLst>
        </pc:spChg>
        <pc:spChg chg="mod">
          <ac:chgData name="Viktor Vad" userId="9c1be280435e7310" providerId="LiveId" clId="{2E10BFCE-4831-4AB8-AC4A-686C823B0AE2}" dt="2023-11-14T16:54:15.101" v="28" actId="1076"/>
          <ac:spMkLst>
            <pc:docMk/>
            <pc:sldMk cId="1895604087" sldId="258"/>
            <ac:spMk id="30" creationId="{BD4960D8-9BAD-E525-5EFD-CDACB52E5948}"/>
          </ac:spMkLst>
        </pc:spChg>
        <pc:grpChg chg="del">
          <ac:chgData name="Viktor Vad" userId="9c1be280435e7310" providerId="LiveId" clId="{2E10BFCE-4831-4AB8-AC4A-686C823B0AE2}" dt="2023-11-14T16:52:20.758" v="8" actId="478"/>
          <ac:grpSpMkLst>
            <pc:docMk/>
            <pc:sldMk cId="1895604087" sldId="258"/>
            <ac:grpSpMk id="12" creationId="{2079D08A-AC70-A058-E601-F6D0AD2C6115}"/>
          </ac:grpSpMkLst>
        </pc:grpChg>
        <pc:picChg chg="add mod modCrop">
          <ac:chgData name="Viktor Vad" userId="9c1be280435e7310" providerId="LiveId" clId="{2E10BFCE-4831-4AB8-AC4A-686C823B0AE2}" dt="2023-11-14T16:53:23.167" v="20" actId="1076"/>
          <ac:picMkLst>
            <pc:docMk/>
            <pc:sldMk cId="1895604087" sldId="258"/>
            <ac:picMk id="4" creationId="{F552D0D8-33AE-677F-55F7-95CD9B4D78F2}"/>
          </ac:picMkLst>
        </pc:picChg>
        <pc:picChg chg="add mod modCrop">
          <ac:chgData name="Viktor Vad" userId="9c1be280435e7310" providerId="LiveId" clId="{2E10BFCE-4831-4AB8-AC4A-686C823B0AE2}" dt="2023-11-14T16:55:17.034" v="51" actId="1076"/>
          <ac:picMkLst>
            <pc:docMk/>
            <pc:sldMk cId="1895604087" sldId="258"/>
            <ac:picMk id="6" creationId="{D4841957-B890-3D9B-524C-4A520C5D9375}"/>
          </ac:picMkLst>
        </pc:picChg>
        <pc:cxnChg chg="del">
          <ac:chgData name="Viktor Vad" userId="9c1be280435e7310" providerId="LiveId" clId="{2E10BFCE-4831-4AB8-AC4A-686C823B0AE2}" dt="2023-11-14T16:52:11.126" v="6" actId="478"/>
          <ac:cxnSpMkLst>
            <pc:docMk/>
            <pc:sldMk cId="1895604087" sldId="258"/>
            <ac:cxnSpMk id="10" creationId="{0E20C6E3-F572-291C-B2A4-B4E13B85DF52}"/>
          </ac:cxnSpMkLst>
        </pc:cxnChg>
        <pc:cxnChg chg="mod">
          <ac:chgData name="Viktor Vad" userId="9c1be280435e7310" providerId="LiveId" clId="{2E10BFCE-4831-4AB8-AC4A-686C823B0AE2}" dt="2023-11-14T16:52:20.758" v="8" actId="478"/>
          <ac:cxnSpMkLst>
            <pc:docMk/>
            <pc:sldMk cId="1895604087" sldId="258"/>
            <ac:cxnSpMk id="20" creationId="{6CCB563B-CF65-BF3A-BB1E-28A3B3D961C6}"/>
          </ac:cxnSpMkLst>
        </pc:cxnChg>
        <pc:cxnChg chg="mod">
          <ac:chgData name="Viktor Vad" userId="9c1be280435e7310" providerId="LiveId" clId="{2E10BFCE-4831-4AB8-AC4A-686C823B0AE2}" dt="2023-11-14T16:52:20.758" v="8" actId="478"/>
          <ac:cxnSpMkLst>
            <pc:docMk/>
            <pc:sldMk cId="1895604087" sldId="258"/>
            <ac:cxnSpMk id="24" creationId="{8B6F22EB-720F-D10F-5721-39F35F7C7927}"/>
          </ac:cxnSpMkLst>
        </pc:cxnChg>
        <pc:cxnChg chg="del">
          <ac:chgData name="Viktor Vad" userId="9c1be280435e7310" providerId="LiveId" clId="{2E10BFCE-4831-4AB8-AC4A-686C823B0AE2}" dt="2023-11-14T16:52:20.758" v="8" actId="478"/>
          <ac:cxnSpMkLst>
            <pc:docMk/>
            <pc:sldMk cId="1895604087" sldId="258"/>
            <ac:cxnSpMk id="28" creationId="{DC184DE0-5A67-BADF-09BE-C6C1D95E376E}"/>
          </ac:cxnSpMkLst>
        </pc:cxnChg>
      </pc:sldChg>
      <pc:sldChg chg="addSp mod">
        <pc:chgData name="Viktor Vad" userId="9c1be280435e7310" providerId="LiveId" clId="{2E10BFCE-4831-4AB8-AC4A-686C823B0AE2}" dt="2023-11-28T19:11:34.437" v="218" actId="11529"/>
        <pc:sldMkLst>
          <pc:docMk/>
          <pc:sldMk cId="4092166739" sldId="263"/>
        </pc:sldMkLst>
        <pc:spChg chg="add">
          <ac:chgData name="Viktor Vad" userId="9c1be280435e7310" providerId="LiveId" clId="{2E10BFCE-4831-4AB8-AC4A-686C823B0AE2}" dt="2023-11-28T19:11:34.437" v="218" actId="11529"/>
          <ac:spMkLst>
            <pc:docMk/>
            <pc:sldMk cId="4092166739" sldId="263"/>
            <ac:spMk id="9" creationId="{FCC8D1BE-B215-D06D-FB84-D04253CCF125}"/>
          </ac:spMkLst>
        </pc:spChg>
      </pc:sldChg>
      <pc:sldChg chg="modSp add mod">
        <pc:chgData name="Viktor Vad" userId="9c1be280435e7310" providerId="LiveId" clId="{2E10BFCE-4831-4AB8-AC4A-686C823B0AE2}" dt="2023-11-14T16:32:24.802" v="3" actId="20577"/>
        <pc:sldMkLst>
          <pc:docMk/>
          <pc:sldMk cId="1958876079" sldId="284"/>
        </pc:sldMkLst>
        <pc:spChg chg="mod">
          <ac:chgData name="Viktor Vad" userId="9c1be280435e7310" providerId="LiveId" clId="{2E10BFCE-4831-4AB8-AC4A-686C823B0AE2}" dt="2023-11-14T16:32:24.802" v="3" actId="20577"/>
          <ac:spMkLst>
            <pc:docMk/>
            <pc:sldMk cId="1958876079" sldId="284"/>
            <ac:spMk id="2" creationId="{436A5040-73B6-5D33-3AA6-E7097A81A778}"/>
          </ac:spMkLst>
        </pc:spChg>
      </pc:sldChg>
      <pc:sldChg chg="new del">
        <pc:chgData name="Viktor Vad" userId="9c1be280435e7310" providerId="LiveId" clId="{2E10BFCE-4831-4AB8-AC4A-686C823B0AE2}" dt="2023-11-14T16:56:31.079" v="88" actId="47"/>
        <pc:sldMkLst>
          <pc:docMk/>
          <pc:sldMk cId="4029517198" sldId="285"/>
        </pc:sldMkLst>
      </pc:sldChg>
      <pc:sldChg chg="addSp delSp modSp new mod modAnim">
        <pc:chgData name="Viktor Vad" userId="9c1be280435e7310" providerId="LiveId" clId="{2E10BFCE-4831-4AB8-AC4A-686C823B0AE2}" dt="2023-11-14T17:32:01.647" v="213" actId="732"/>
        <pc:sldMkLst>
          <pc:docMk/>
          <pc:sldMk cId="1100546920" sldId="286"/>
        </pc:sldMkLst>
        <pc:spChg chg="mod">
          <ac:chgData name="Viktor Vad" userId="9c1be280435e7310" providerId="LiveId" clId="{2E10BFCE-4831-4AB8-AC4A-686C823B0AE2}" dt="2023-11-14T16:56:04.430" v="87" actId="20577"/>
          <ac:spMkLst>
            <pc:docMk/>
            <pc:sldMk cId="1100546920" sldId="286"/>
            <ac:spMk id="2" creationId="{02275631-54DC-CF6D-7C5F-4F4EBFCDA667}"/>
          </ac:spMkLst>
        </pc:spChg>
        <pc:spChg chg="del">
          <ac:chgData name="Viktor Vad" userId="9c1be280435e7310" providerId="LiveId" clId="{2E10BFCE-4831-4AB8-AC4A-686C823B0AE2}" dt="2023-11-14T17:15:27.420" v="89"/>
          <ac:spMkLst>
            <pc:docMk/>
            <pc:sldMk cId="1100546920" sldId="286"/>
            <ac:spMk id="3" creationId="{BF59EBC1-1B32-6A5A-4394-D19D7E6EA3AA}"/>
          </ac:spMkLst>
        </pc:spChg>
        <pc:spChg chg="add del mod">
          <ac:chgData name="Viktor Vad" userId="9c1be280435e7310" providerId="LiveId" clId="{2E10BFCE-4831-4AB8-AC4A-686C823B0AE2}" dt="2023-11-14T17:16:25.516" v="112"/>
          <ac:spMkLst>
            <pc:docMk/>
            <pc:sldMk cId="1100546920" sldId="286"/>
            <ac:spMk id="7" creationId="{E0F1A52B-D0DB-1F6C-03BA-FABE25471C53}"/>
          </ac:spMkLst>
        </pc:spChg>
        <pc:spChg chg="add mod">
          <ac:chgData name="Viktor Vad" userId="9c1be280435e7310" providerId="LiveId" clId="{2E10BFCE-4831-4AB8-AC4A-686C823B0AE2}" dt="2023-11-14T17:29:31.831" v="196" actId="1076"/>
          <ac:spMkLst>
            <pc:docMk/>
            <pc:sldMk cId="1100546920" sldId="286"/>
            <ac:spMk id="10" creationId="{F5BBA394-699B-22EB-9860-3443452B3151}"/>
          </ac:spMkLst>
        </pc:spChg>
        <pc:picChg chg="add del mod">
          <ac:chgData name="Viktor Vad" userId="9c1be280435e7310" providerId="LiveId" clId="{2E10BFCE-4831-4AB8-AC4A-686C823B0AE2}" dt="2023-11-14T17:16:14.525" v="111" actId="478"/>
          <ac:picMkLst>
            <pc:docMk/>
            <pc:sldMk cId="1100546920" sldId="286"/>
            <ac:picMk id="5" creationId="{19E75022-C774-3B18-D872-FB953AB3C2DC}"/>
          </ac:picMkLst>
        </pc:picChg>
        <pc:picChg chg="add mod modCrop">
          <ac:chgData name="Viktor Vad" userId="9c1be280435e7310" providerId="LiveId" clId="{2E10BFCE-4831-4AB8-AC4A-686C823B0AE2}" dt="2023-11-14T17:32:01.647" v="213" actId="732"/>
          <ac:picMkLst>
            <pc:docMk/>
            <pc:sldMk cId="1100546920" sldId="286"/>
            <ac:picMk id="9" creationId="{8018A814-41CD-3788-71CA-40775D7BBE19}"/>
          </ac:picMkLst>
        </pc:picChg>
      </pc:sldChg>
      <pc:sldChg chg="addSp delSp modSp new mod">
        <pc:chgData name="Viktor Vad" userId="9c1be280435e7310" providerId="LiveId" clId="{2E10BFCE-4831-4AB8-AC4A-686C823B0AE2}" dt="2023-11-14T17:32:14.889" v="214"/>
        <pc:sldMkLst>
          <pc:docMk/>
          <pc:sldMk cId="370616296" sldId="287"/>
        </pc:sldMkLst>
        <pc:spChg chg="mod">
          <ac:chgData name="Viktor Vad" userId="9c1be280435e7310" providerId="LiveId" clId="{2E10BFCE-4831-4AB8-AC4A-686C823B0AE2}" dt="2023-11-14T17:32:14.889" v="214"/>
          <ac:spMkLst>
            <pc:docMk/>
            <pc:sldMk cId="370616296" sldId="287"/>
            <ac:spMk id="2" creationId="{170F1CF7-ED46-87DE-8EBB-209F0A7CC28B}"/>
          </ac:spMkLst>
        </pc:spChg>
        <pc:spChg chg="del">
          <ac:chgData name="Viktor Vad" userId="9c1be280435e7310" providerId="LiveId" clId="{2E10BFCE-4831-4AB8-AC4A-686C823B0AE2}" dt="2023-11-14T17:17:36.256" v="143"/>
          <ac:spMkLst>
            <pc:docMk/>
            <pc:sldMk cId="370616296" sldId="287"/>
            <ac:spMk id="3" creationId="{0629B75A-D28E-E845-B519-C2D90561F3FC}"/>
          </ac:spMkLst>
        </pc:spChg>
        <pc:spChg chg="add del mod">
          <ac:chgData name="Viktor Vad" userId="9c1be280435e7310" providerId="LiveId" clId="{2E10BFCE-4831-4AB8-AC4A-686C823B0AE2}" dt="2023-11-14T17:17:41.271" v="147"/>
          <ac:spMkLst>
            <pc:docMk/>
            <pc:sldMk cId="370616296" sldId="287"/>
            <ac:spMk id="7" creationId="{A3B9E3CF-007F-AD20-0CA2-3D84995D114F}"/>
          </ac:spMkLst>
        </pc:spChg>
        <pc:picChg chg="add del mod">
          <ac:chgData name="Viktor Vad" userId="9c1be280435e7310" providerId="LiveId" clId="{2E10BFCE-4831-4AB8-AC4A-686C823B0AE2}" dt="2023-11-14T17:17:37.709" v="146" actId="478"/>
          <ac:picMkLst>
            <pc:docMk/>
            <pc:sldMk cId="370616296" sldId="287"/>
            <ac:picMk id="5" creationId="{B1E5FF7F-F806-DAC5-B1CB-55674371B9D1}"/>
          </ac:picMkLst>
        </pc:picChg>
        <pc:picChg chg="add mod modCrop">
          <ac:chgData name="Viktor Vad" userId="9c1be280435e7310" providerId="LiveId" clId="{2E10BFCE-4831-4AB8-AC4A-686C823B0AE2}" dt="2023-11-14T17:31:28.536" v="209" actId="732"/>
          <ac:picMkLst>
            <pc:docMk/>
            <pc:sldMk cId="370616296" sldId="287"/>
            <ac:picMk id="9" creationId="{6EFE3FF7-87ED-7AC1-8810-75B7215CBA5A}"/>
          </ac:picMkLst>
        </pc:picChg>
      </pc:sldChg>
      <pc:sldChg chg="addSp delSp modSp new mod">
        <pc:chgData name="Viktor Vad" userId="9c1be280435e7310" providerId="LiveId" clId="{2E10BFCE-4831-4AB8-AC4A-686C823B0AE2}" dt="2023-11-14T17:32:17.400" v="215"/>
        <pc:sldMkLst>
          <pc:docMk/>
          <pc:sldMk cId="2438114674" sldId="288"/>
        </pc:sldMkLst>
        <pc:spChg chg="mod">
          <ac:chgData name="Viktor Vad" userId="9c1be280435e7310" providerId="LiveId" clId="{2E10BFCE-4831-4AB8-AC4A-686C823B0AE2}" dt="2023-11-14T17:32:17.400" v="215"/>
          <ac:spMkLst>
            <pc:docMk/>
            <pc:sldMk cId="2438114674" sldId="288"/>
            <ac:spMk id="2" creationId="{8705EAA5-68AE-FE3C-1311-9DA9902F910D}"/>
          </ac:spMkLst>
        </pc:spChg>
        <pc:spChg chg="del">
          <ac:chgData name="Viktor Vad" userId="9c1be280435e7310" providerId="LiveId" clId="{2E10BFCE-4831-4AB8-AC4A-686C823B0AE2}" dt="2023-11-14T17:20:23.227" v="157"/>
          <ac:spMkLst>
            <pc:docMk/>
            <pc:sldMk cId="2438114674" sldId="288"/>
            <ac:spMk id="3" creationId="{C8AF1E14-1692-2A53-C802-A4D9938F144B}"/>
          </ac:spMkLst>
        </pc:spChg>
        <pc:picChg chg="add mod modCrop">
          <ac:chgData name="Viktor Vad" userId="9c1be280435e7310" providerId="LiveId" clId="{2E10BFCE-4831-4AB8-AC4A-686C823B0AE2}" dt="2023-11-14T17:30:56.518" v="205" actId="732"/>
          <ac:picMkLst>
            <pc:docMk/>
            <pc:sldMk cId="2438114674" sldId="288"/>
            <ac:picMk id="5" creationId="{7769B11D-3429-7249-D6FC-1F59B09673D1}"/>
          </ac:picMkLst>
        </pc:picChg>
      </pc:sldChg>
      <pc:sldChg chg="addSp delSp modSp new mod modAnim">
        <pc:chgData name="Viktor Vad" userId="9c1be280435e7310" providerId="LiveId" clId="{2E10BFCE-4831-4AB8-AC4A-686C823B0AE2}" dt="2023-11-14T17:32:19.480" v="216"/>
        <pc:sldMkLst>
          <pc:docMk/>
          <pc:sldMk cId="3363557132" sldId="289"/>
        </pc:sldMkLst>
        <pc:spChg chg="mod">
          <ac:chgData name="Viktor Vad" userId="9c1be280435e7310" providerId="LiveId" clId="{2E10BFCE-4831-4AB8-AC4A-686C823B0AE2}" dt="2023-11-14T17:32:19.480" v="216"/>
          <ac:spMkLst>
            <pc:docMk/>
            <pc:sldMk cId="3363557132" sldId="289"/>
            <ac:spMk id="2" creationId="{3131BE27-8AF1-2DE4-2DFE-0AB3FF6B6342}"/>
          </ac:spMkLst>
        </pc:spChg>
        <pc:spChg chg="del">
          <ac:chgData name="Viktor Vad" userId="9c1be280435e7310" providerId="LiveId" clId="{2E10BFCE-4831-4AB8-AC4A-686C823B0AE2}" dt="2023-11-14T17:24:03.803" v="166"/>
          <ac:spMkLst>
            <pc:docMk/>
            <pc:sldMk cId="3363557132" sldId="289"/>
            <ac:spMk id="3" creationId="{706A868E-39FC-571F-633A-C23A9EEA5049}"/>
          </ac:spMkLst>
        </pc:spChg>
        <pc:picChg chg="add mod modCrop">
          <ac:chgData name="Viktor Vad" userId="9c1be280435e7310" providerId="LiveId" clId="{2E10BFCE-4831-4AB8-AC4A-686C823B0AE2}" dt="2023-11-14T17:30:12.693" v="201" actId="732"/>
          <ac:picMkLst>
            <pc:docMk/>
            <pc:sldMk cId="3363557132" sldId="289"/>
            <ac:picMk id="5" creationId="{968CEC42-6D3E-4A41-3086-9BE43E375897}"/>
          </ac:picMkLst>
        </pc:picChg>
        <pc:picChg chg="add mod modCrop">
          <ac:chgData name="Viktor Vad" userId="9c1be280435e7310" providerId="LiveId" clId="{2E10BFCE-4831-4AB8-AC4A-686C823B0AE2}" dt="2023-11-14T17:27:41.289" v="184" actId="732"/>
          <ac:picMkLst>
            <pc:docMk/>
            <pc:sldMk cId="3363557132" sldId="289"/>
            <ac:picMk id="7" creationId="{A635C4EE-5E75-CA60-A626-2DCFE3B94553}"/>
          </ac:picMkLst>
        </pc:picChg>
      </pc:sldChg>
    </pc:docChg>
  </pc:docChgLst>
  <pc:docChgLst>
    <pc:chgData name="Viktor Vad" userId="9c1be280435e7310" providerId="LiveId" clId="{F6151731-2C3E-47BB-A6E3-F137662FD07F}"/>
    <pc:docChg chg="modSld">
      <pc:chgData name="Viktor Vad" userId="9c1be280435e7310" providerId="LiveId" clId="{F6151731-2C3E-47BB-A6E3-F137662FD07F}" dt="2024-03-25T09:41:47.895" v="1" actId="20577"/>
      <pc:docMkLst>
        <pc:docMk/>
      </pc:docMkLst>
      <pc:sldChg chg="modSp mod">
        <pc:chgData name="Viktor Vad" userId="9c1be280435e7310" providerId="LiveId" clId="{F6151731-2C3E-47BB-A6E3-F137662FD07F}" dt="2024-03-25T09:41:47.895" v="1" actId="20577"/>
        <pc:sldMkLst>
          <pc:docMk/>
          <pc:sldMk cId="1958876079" sldId="284"/>
        </pc:sldMkLst>
        <pc:spChg chg="mod">
          <ac:chgData name="Viktor Vad" userId="9c1be280435e7310" providerId="LiveId" clId="{F6151731-2C3E-47BB-A6E3-F137662FD07F}" dt="2024-03-25T09:41:47.895" v="1" actId="20577"/>
          <ac:spMkLst>
            <pc:docMk/>
            <pc:sldMk cId="1958876079" sldId="284"/>
            <ac:spMk id="2" creationId="{436A5040-73B6-5D33-3AA6-E7097A81A778}"/>
          </ac:spMkLst>
        </pc:spChg>
      </pc:sldChg>
    </pc:docChg>
  </pc:docChgLst>
  <pc:docChgLst>
    <pc:chgData name="Viktor Vad" userId="9c1be280435e7310" providerId="LiveId" clId="{84817FB3-CF26-4808-B531-E750AB3FE2D9}"/>
    <pc:docChg chg="modSld">
      <pc:chgData name="Viktor Vad" userId="9c1be280435e7310" providerId="LiveId" clId="{84817FB3-CF26-4808-B531-E750AB3FE2D9}" dt="2023-04-19T10:12:46.926" v="0" actId="20577"/>
      <pc:docMkLst>
        <pc:docMk/>
      </pc:docMkLst>
      <pc:sldChg chg="modSp mod">
        <pc:chgData name="Viktor Vad" userId="9c1be280435e7310" providerId="LiveId" clId="{84817FB3-CF26-4808-B531-E750AB3FE2D9}" dt="2023-04-19T10:12:46.926" v="0" actId="20577"/>
        <pc:sldMkLst>
          <pc:docMk/>
          <pc:sldMk cId="3672136742" sldId="256"/>
        </pc:sldMkLst>
        <pc:spChg chg="mod">
          <ac:chgData name="Viktor Vad" userId="9c1be280435e7310" providerId="LiveId" clId="{84817FB3-CF26-4808-B531-E750AB3FE2D9}" dt="2023-04-19T10:12:46.926" v="0" actId="20577"/>
          <ac:spMkLst>
            <pc:docMk/>
            <pc:sldMk cId="3672136742" sldId="256"/>
            <ac:spMk id="3" creationId="{C90B209A-3224-E1B5-2CD9-46E23B995E67}"/>
          </ac:spMkLst>
        </pc:spChg>
      </pc:sldChg>
    </pc:docChg>
  </pc:docChgLst>
  <pc:docChgLst>
    <pc:chgData name="Viktor Vad" userId="9c1be280435e7310" providerId="LiveId" clId="{E9D62FA8-D942-4949-A70D-185AB320D26F}"/>
    <pc:docChg chg="undo custSel addSld delSld modSld">
      <pc:chgData name="Viktor Vad" userId="9c1be280435e7310" providerId="LiveId" clId="{E9D62FA8-D942-4949-A70D-185AB320D26F}" dt="2023-04-04T09:21:13.041" v="1723" actId="1076"/>
      <pc:docMkLst>
        <pc:docMk/>
      </pc:docMkLst>
      <pc:sldChg chg="modSp mod">
        <pc:chgData name="Viktor Vad" userId="9c1be280435e7310" providerId="LiveId" clId="{E9D62FA8-D942-4949-A70D-185AB320D26F}" dt="2023-04-03T10:36:06.149" v="28" actId="20577"/>
        <pc:sldMkLst>
          <pc:docMk/>
          <pc:sldMk cId="3672136742" sldId="256"/>
        </pc:sldMkLst>
        <pc:spChg chg="mod">
          <ac:chgData name="Viktor Vad" userId="9c1be280435e7310" providerId="LiveId" clId="{E9D62FA8-D942-4949-A70D-185AB320D26F}" dt="2023-04-03T10:35:31.246" v="1" actId="20577"/>
          <ac:spMkLst>
            <pc:docMk/>
            <pc:sldMk cId="3672136742" sldId="256"/>
            <ac:spMk id="2" creationId="{D68A4BFA-20C8-F6DE-B638-44D0FE289EF1}"/>
          </ac:spMkLst>
        </pc:spChg>
        <pc:spChg chg="mod">
          <ac:chgData name="Viktor Vad" userId="9c1be280435e7310" providerId="LiveId" clId="{E9D62FA8-D942-4949-A70D-185AB320D26F}" dt="2023-04-03T10:36:06.149" v="28" actId="20577"/>
          <ac:spMkLst>
            <pc:docMk/>
            <pc:sldMk cId="3672136742" sldId="256"/>
            <ac:spMk id="3" creationId="{C90B209A-3224-E1B5-2CD9-46E23B995E67}"/>
          </ac:spMkLst>
        </pc:spChg>
      </pc:sldChg>
      <pc:sldChg chg="addSp delSp modSp new mod">
        <pc:chgData name="Viktor Vad" userId="9c1be280435e7310" providerId="LiveId" clId="{E9D62FA8-D942-4949-A70D-185AB320D26F}" dt="2023-04-03T11:14:54.739" v="211" actId="1076"/>
        <pc:sldMkLst>
          <pc:docMk/>
          <pc:sldMk cId="1271409344" sldId="257"/>
        </pc:sldMkLst>
        <pc:spChg chg="mod">
          <ac:chgData name="Viktor Vad" userId="9c1be280435e7310" providerId="LiveId" clId="{E9D62FA8-D942-4949-A70D-185AB320D26F}" dt="2023-04-03T10:38:19.213" v="38" actId="20577"/>
          <ac:spMkLst>
            <pc:docMk/>
            <pc:sldMk cId="1271409344" sldId="257"/>
            <ac:spMk id="2" creationId="{CD39F52F-C395-6E83-FA25-A3E890AD99BC}"/>
          </ac:spMkLst>
        </pc:spChg>
        <pc:spChg chg="del">
          <ac:chgData name="Viktor Vad" userId="9c1be280435e7310" providerId="LiveId" clId="{E9D62FA8-D942-4949-A70D-185AB320D26F}" dt="2023-04-03T10:40:44.901" v="53"/>
          <ac:spMkLst>
            <pc:docMk/>
            <pc:sldMk cId="1271409344" sldId="257"/>
            <ac:spMk id="3" creationId="{2A651699-8D59-3B46-4F30-FC32AF19F0E8}"/>
          </ac:spMkLst>
        </pc:spChg>
        <pc:spChg chg="add mod">
          <ac:chgData name="Viktor Vad" userId="9c1be280435e7310" providerId="LiveId" clId="{E9D62FA8-D942-4949-A70D-185AB320D26F}" dt="2023-04-03T10:41:38.838" v="89" actId="14100"/>
          <ac:spMkLst>
            <pc:docMk/>
            <pc:sldMk cId="1271409344" sldId="257"/>
            <ac:spMk id="4" creationId="{4B3571D8-BB63-FFEF-11FF-6F2EB347BDBD}"/>
          </ac:spMkLst>
        </pc:spChg>
        <pc:spChg chg="add mod">
          <ac:chgData name="Viktor Vad" userId="9c1be280435e7310" providerId="LiveId" clId="{E9D62FA8-D942-4949-A70D-185AB320D26F}" dt="2023-04-03T10:42:14.053" v="108" actId="122"/>
          <ac:spMkLst>
            <pc:docMk/>
            <pc:sldMk cId="1271409344" sldId="257"/>
            <ac:spMk id="5" creationId="{487EA21C-7191-C691-E569-515D9117E749}"/>
          </ac:spMkLst>
        </pc:spChg>
        <pc:spChg chg="add mod">
          <ac:chgData name="Viktor Vad" userId="9c1be280435e7310" providerId="LiveId" clId="{E9D62FA8-D942-4949-A70D-185AB320D26F}" dt="2023-04-03T10:41:30.403" v="87" actId="113"/>
          <ac:spMkLst>
            <pc:docMk/>
            <pc:sldMk cId="1271409344" sldId="257"/>
            <ac:spMk id="6" creationId="{E9F7DD69-4D0A-72EF-7370-56C45CB0E7D8}"/>
          </ac:spMkLst>
        </pc:spChg>
        <pc:spChg chg="add mod">
          <ac:chgData name="Viktor Vad" userId="9c1be280435e7310" providerId="LiveId" clId="{E9D62FA8-D942-4949-A70D-185AB320D26F}" dt="2023-04-03T11:09:47.315" v="188" actId="1038"/>
          <ac:spMkLst>
            <pc:docMk/>
            <pc:sldMk cId="1271409344" sldId="257"/>
            <ac:spMk id="7" creationId="{1EA4B95D-7CD6-D950-EDAB-7FD5013258A9}"/>
          </ac:spMkLst>
        </pc:spChg>
        <pc:spChg chg="add mod">
          <ac:chgData name="Viktor Vad" userId="9c1be280435e7310" providerId="LiveId" clId="{E9D62FA8-D942-4949-A70D-185AB320D26F}" dt="2023-04-03T11:09:47.315" v="188" actId="1038"/>
          <ac:spMkLst>
            <pc:docMk/>
            <pc:sldMk cId="1271409344" sldId="257"/>
            <ac:spMk id="8" creationId="{04B4D93B-FC66-4C43-403E-E57B4CD06FC1}"/>
          </ac:spMkLst>
        </pc:spChg>
        <pc:spChg chg="add mod">
          <ac:chgData name="Viktor Vad" userId="9c1be280435e7310" providerId="LiveId" clId="{E9D62FA8-D942-4949-A70D-185AB320D26F}" dt="2023-04-03T10:55:07.486" v="136"/>
          <ac:spMkLst>
            <pc:docMk/>
            <pc:sldMk cId="1271409344" sldId="257"/>
            <ac:spMk id="20" creationId="{64699C65-D407-CCA7-9719-07D6348CD1AF}"/>
          </ac:spMkLst>
        </pc:spChg>
        <pc:spChg chg="add mod">
          <ac:chgData name="Viktor Vad" userId="9c1be280435e7310" providerId="LiveId" clId="{E9D62FA8-D942-4949-A70D-185AB320D26F}" dt="2023-04-03T11:09:21.315" v="170" actId="208"/>
          <ac:spMkLst>
            <pc:docMk/>
            <pc:sldMk cId="1271409344" sldId="257"/>
            <ac:spMk id="21" creationId="{A486DC9C-6872-72C0-3A9F-877392CC07AC}"/>
          </ac:spMkLst>
        </pc:spChg>
        <pc:spChg chg="add mod">
          <ac:chgData name="Viktor Vad" userId="9c1be280435e7310" providerId="LiveId" clId="{E9D62FA8-D942-4949-A70D-185AB320D26F}" dt="2023-04-03T10:55:35.941" v="143" actId="20577"/>
          <ac:spMkLst>
            <pc:docMk/>
            <pc:sldMk cId="1271409344" sldId="257"/>
            <ac:spMk id="22" creationId="{6E083CF2-EBA0-1547-167D-E692962FCB37}"/>
          </ac:spMkLst>
        </pc:spChg>
        <pc:spChg chg="add mod">
          <ac:chgData name="Viktor Vad" userId="9c1be280435e7310" providerId="LiveId" clId="{E9D62FA8-D942-4949-A70D-185AB320D26F}" dt="2023-04-03T11:09:04.579" v="169" actId="14100"/>
          <ac:spMkLst>
            <pc:docMk/>
            <pc:sldMk cId="1271409344" sldId="257"/>
            <ac:spMk id="31" creationId="{8BC726B8-7D0E-9E18-7229-A234AD44A090}"/>
          </ac:spMkLst>
        </pc:spChg>
        <pc:spChg chg="add mod">
          <ac:chgData name="Viktor Vad" userId="9c1be280435e7310" providerId="LiveId" clId="{E9D62FA8-D942-4949-A70D-185AB320D26F}" dt="2023-04-03T11:10:05.379" v="190" actId="196"/>
          <ac:spMkLst>
            <pc:docMk/>
            <pc:sldMk cId="1271409344" sldId="257"/>
            <ac:spMk id="32" creationId="{DEA1AE83-9771-1515-A7AC-BB080A904543}"/>
          </ac:spMkLst>
        </pc:spChg>
        <pc:spChg chg="add mod">
          <ac:chgData name="Viktor Vad" userId="9c1be280435e7310" providerId="LiveId" clId="{E9D62FA8-D942-4949-A70D-185AB320D26F}" dt="2023-04-03T11:10:05.379" v="190" actId="196"/>
          <ac:spMkLst>
            <pc:docMk/>
            <pc:sldMk cId="1271409344" sldId="257"/>
            <ac:spMk id="33" creationId="{566324B4-12CA-6A23-740A-8F807A8C9C6A}"/>
          </ac:spMkLst>
        </pc:spChg>
        <pc:spChg chg="add del mod">
          <ac:chgData name="Viktor Vad" userId="9c1be280435e7310" providerId="LiveId" clId="{E9D62FA8-D942-4949-A70D-185AB320D26F}" dt="2023-04-03T11:14:05.173" v="198" actId="478"/>
          <ac:spMkLst>
            <pc:docMk/>
            <pc:sldMk cId="1271409344" sldId="257"/>
            <ac:spMk id="34" creationId="{4D1DF4C0-DC8E-11DC-9385-F756645B4AC5}"/>
          </ac:spMkLst>
        </pc:spChg>
        <pc:spChg chg="add mod">
          <ac:chgData name="Viktor Vad" userId="9c1be280435e7310" providerId="LiveId" clId="{E9D62FA8-D942-4949-A70D-185AB320D26F}" dt="2023-04-03T11:14:28.805" v="203" actId="14100"/>
          <ac:spMkLst>
            <pc:docMk/>
            <pc:sldMk cId="1271409344" sldId="257"/>
            <ac:spMk id="35" creationId="{C4566F3B-BDE9-06A0-FE33-03AB52D43AD6}"/>
          </ac:spMkLst>
        </pc:spChg>
        <pc:spChg chg="add mod">
          <ac:chgData name="Viktor Vad" userId="9c1be280435e7310" providerId="LiveId" clId="{E9D62FA8-D942-4949-A70D-185AB320D26F}" dt="2023-04-03T11:14:54.739" v="211" actId="1076"/>
          <ac:spMkLst>
            <pc:docMk/>
            <pc:sldMk cId="1271409344" sldId="257"/>
            <ac:spMk id="36" creationId="{90304BD6-0E5D-6847-A82C-AAA145AE0DC5}"/>
          </ac:spMkLst>
        </pc:spChg>
        <pc:picChg chg="add mod">
          <ac:chgData name="Viktor Vad" userId="9c1be280435e7310" providerId="LiveId" clId="{E9D62FA8-D942-4949-A70D-185AB320D26F}" dt="2023-04-03T10:54:08.914" v="128" actId="688"/>
          <ac:picMkLst>
            <pc:docMk/>
            <pc:sldMk cId="1271409344" sldId="257"/>
            <ac:picMk id="19" creationId="{B7D8651F-6C5E-C47B-DBAD-F62D295C92D6}"/>
          </ac:picMkLst>
        </pc:picChg>
        <pc:picChg chg="add mod">
          <ac:chgData name="Viktor Vad" userId="9c1be280435e7310" providerId="LiveId" clId="{E9D62FA8-D942-4949-A70D-185AB320D26F}" dt="2023-04-03T11:06:50.152" v="148" actId="1076"/>
          <ac:picMkLst>
            <pc:docMk/>
            <pc:sldMk cId="1271409344" sldId="257"/>
            <ac:picMk id="23" creationId="{1FF45236-FB02-CF1B-A981-52361E957461}"/>
          </ac:picMkLst>
        </pc:picChg>
        <pc:picChg chg="add mod">
          <ac:chgData name="Viktor Vad" userId="9c1be280435e7310" providerId="LiveId" clId="{E9D62FA8-D942-4949-A70D-185AB320D26F}" dt="2023-04-03T11:08:32.690" v="158" actId="1076"/>
          <ac:picMkLst>
            <pc:docMk/>
            <pc:sldMk cId="1271409344" sldId="257"/>
            <ac:picMk id="27" creationId="{E3277C11-669F-68CE-114D-6E8E1E82235D}"/>
          </ac:picMkLst>
        </pc:picChg>
        <pc:picChg chg="add mod">
          <ac:chgData name="Viktor Vad" userId="9c1be280435e7310" providerId="LiveId" clId="{E9D62FA8-D942-4949-A70D-185AB320D26F}" dt="2023-04-03T10:40:53.181" v="57" actId="1076"/>
          <ac:picMkLst>
            <pc:docMk/>
            <pc:sldMk cId="1271409344" sldId="257"/>
            <ac:picMk id="1026" creationId="{678F56FE-169B-77DC-2DEA-91FD684F2450}"/>
          </ac:picMkLst>
        </pc:picChg>
        <pc:cxnChg chg="add mod">
          <ac:chgData name="Viktor Vad" userId="9c1be280435e7310" providerId="LiveId" clId="{E9D62FA8-D942-4949-A70D-185AB320D26F}" dt="2023-04-03T10:48:20.800" v="112" actId="208"/>
          <ac:cxnSpMkLst>
            <pc:docMk/>
            <pc:sldMk cId="1271409344" sldId="257"/>
            <ac:cxnSpMk id="10" creationId="{C5F30A96-9C2F-C417-1935-F8E87DFC663E}"/>
          </ac:cxnSpMkLst>
        </pc:cxnChg>
        <pc:cxnChg chg="add mod">
          <ac:chgData name="Viktor Vad" userId="9c1be280435e7310" providerId="LiveId" clId="{E9D62FA8-D942-4949-A70D-185AB320D26F}" dt="2023-04-03T10:48:47.022" v="121" actId="14100"/>
          <ac:cxnSpMkLst>
            <pc:docMk/>
            <pc:sldMk cId="1271409344" sldId="257"/>
            <ac:cxnSpMk id="11" creationId="{F202BAFE-3822-B7DD-871A-E9E48CEC803E}"/>
          </ac:cxnSpMkLst>
        </pc:cxnChg>
        <pc:cxnChg chg="add mod">
          <ac:chgData name="Viktor Vad" userId="9c1be280435e7310" providerId="LiveId" clId="{E9D62FA8-D942-4949-A70D-185AB320D26F}" dt="2023-04-03T10:48:52.846" v="122" actId="208"/>
          <ac:cxnSpMkLst>
            <pc:docMk/>
            <pc:sldMk cId="1271409344" sldId="257"/>
            <ac:cxnSpMk id="14" creationId="{F30FBEFC-9FDB-9619-BA5A-C478A66B8E11}"/>
          </ac:cxnSpMkLst>
        </pc:cxnChg>
        <pc:cxnChg chg="add mod">
          <ac:chgData name="Viktor Vad" userId="9c1be280435e7310" providerId="LiveId" clId="{E9D62FA8-D942-4949-A70D-185AB320D26F}" dt="2023-04-03T11:07:01.658" v="151" actId="14100"/>
          <ac:cxnSpMkLst>
            <pc:docMk/>
            <pc:sldMk cId="1271409344" sldId="257"/>
            <ac:cxnSpMk id="24" creationId="{2A70CB31-C7B8-00B2-796E-25EC979C4058}"/>
          </ac:cxnSpMkLst>
        </pc:cxnChg>
        <pc:cxnChg chg="add mod">
          <ac:chgData name="Viktor Vad" userId="9c1be280435e7310" providerId="LiveId" clId="{E9D62FA8-D942-4949-A70D-185AB320D26F}" dt="2023-04-03T11:07:10.770" v="153" actId="1076"/>
          <ac:cxnSpMkLst>
            <pc:docMk/>
            <pc:sldMk cId="1271409344" sldId="257"/>
            <ac:cxnSpMk id="26" creationId="{F9273D4D-D5E5-7E69-7B2C-3B8452CB618E}"/>
          </ac:cxnSpMkLst>
        </pc:cxnChg>
        <pc:cxnChg chg="add mod">
          <ac:chgData name="Viktor Vad" userId="9c1be280435e7310" providerId="LiveId" clId="{E9D62FA8-D942-4949-A70D-185AB320D26F}" dt="2023-04-03T11:08:40.867" v="160" actId="1076"/>
          <ac:cxnSpMkLst>
            <pc:docMk/>
            <pc:sldMk cId="1271409344" sldId="257"/>
            <ac:cxnSpMk id="28" creationId="{291FDCFA-86E3-CD00-01C0-5B663D850356}"/>
          </ac:cxnSpMkLst>
        </pc:cxnChg>
        <pc:cxnChg chg="add mod">
          <ac:chgData name="Viktor Vad" userId="9c1be280435e7310" providerId="LiveId" clId="{E9D62FA8-D942-4949-A70D-185AB320D26F}" dt="2023-04-03T11:08:40.867" v="160" actId="1076"/>
          <ac:cxnSpMkLst>
            <pc:docMk/>
            <pc:sldMk cId="1271409344" sldId="257"/>
            <ac:cxnSpMk id="29" creationId="{44F87FB8-7FB3-59DE-22AE-1A7BE99B76B3}"/>
          </ac:cxnSpMkLst>
        </pc:cxnChg>
        <pc:cxnChg chg="add mod">
          <ac:chgData name="Viktor Vad" userId="9c1be280435e7310" providerId="LiveId" clId="{E9D62FA8-D942-4949-A70D-185AB320D26F}" dt="2023-04-03T11:08:40.867" v="160" actId="1076"/>
          <ac:cxnSpMkLst>
            <pc:docMk/>
            <pc:sldMk cId="1271409344" sldId="257"/>
            <ac:cxnSpMk id="30" creationId="{5EAF2DE3-7C53-3560-5A74-216763A0155C}"/>
          </ac:cxnSpMkLst>
        </pc:cxnChg>
      </pc:sldChg>
      <pc:sldChg chg="addSp delSp modSp new mod modAnim">
        <pc:chgData name="Viktor Vad" userId="9c1be280435e7310" providerId="LiveId" clId="{E9D62FA8-D942-4949-A70D-185AB320D26F}" dt="2023-04-03T11:56:42.478" v="549"/>
        <pc:sldMkLst>
          <pc:docMk/>
          <pc:sldMk cId="2233616149" sldId="258"/>
        </pc:sldMkLst>
        <pc:spChg chg="mod">
          <ac:chgData name="Viktor Vad" userId="9c1be280435e7310" providerId="LiveId" clId="{E9D62FA8-D942-4949-A70D-185AB320D26F}" dt="2023-04-03T11:41:42.002" v="340" actId="1076"/>
          <ac:spMkLst>
            <pc:docMk/>
            <pc:sldMk cId="2233616149" sldId="258"/>
            <ac:spMk id="2" creationId="{DA6A0476-9D8B-204B-71BB-699764E27607}"/>
          </ac:spMkLst>
        </pc:spChg>
        <pc:spChg chg="del">
          <ac:chgData name="Viktor Vad" userId="9c1be280435e7310" providerId="LiveId" clId="{E9D62FA8-D942-4949-A70D-185AB320D26F}" dt="2023-04-03T11:36:11.412" v="254" actId="478"/>
          <ac:spMkLst>
            <pc:docMk/>
            <pc:sldMk cId="2233616149" sldId="258"/>
            <ac:spMk id="3" creationId="{11DFBB9F-9AC1-6076-7BBB-0FBBCB7E052C}"/>
          </ac:spMkLst>
        </pc:spChg>
        <pc:spChg chg="add mod">
          <ac:chgData name="Viktor Vad" userId="9c1be280435e7310" providerId="LiveId" clId="{E9D62FA8-D942-4949-A70D-185AB320D26F}" dt="2023-04-03T11:41:55.193" v="391" actId="1037"/>
          <ac:spMkLst>
            <pc:docMk/>
            <pc:sldMk cId="2233616149" sldId="258"/>
            <ac:spMk id="36" creationId="{2AF6FC02-12F2-0BFB-688F-6E13D81E2B80}"/>
          </ac:spMkLst>
        </pc:spChg>
        <pc:spChg chg="add mod">
          <ac:chgData name="Viktor Vad" userId="9c1be280435e7310" providerId="LiveId" clId="{E9D62FA8-D942-4949-A70D-185AB320D26F}" dt="2023-04-03T11:41:55.193" v="391" actId="1037"/>
          <ac:spMkLst>
            <pc:docMk/>
            <pc:sldMk cId="2233616149" sldId="258"/>
            <ac:spMk id="42" creationId="{10E940FB-718C-C5C4-05CA-54C64BB231F8}"/>
          </ac:spMkLst>
        </pc:spChg>
        <pc:spChg chg="add mod">
          <ac:chgData name="Viktor Vad" userId="9c1be280435e7310" providerId="LiveId" clId="{E9D62FA8-D942-4949-A70D-185AB320D26F}" dt="2023-04-03T11:42:57.516" v="434" actId="1037"/>
          <ac:spMkLst>
            <pc:docMk/>
            <pc:sldMk cId="2233616149" sldId="258"/>
            <ac:spMk id="47" creationId="{14A7407D-569C-BCB3-A358-221358B3264E}"/>
          </ac:spMkLst>
        </pc:spChg>
        <pc:spChg chg="add del mod">
          <ac:chgData name="Viktor Vad" userId="9c1be280435e7310" providerId="LiveId" clId="{E9D62FA8-D942-4949-A70D-185AB320D26F}" dt="2023-04-03T11:56:14.187" v="543" actId="478"/>
          <ac:spMkLst>
            <pc:docMk/>
            <pc:sldMk cId="2233616149" sldId="258"/>
            <ac:spMk id="55" creationId="{5901E659-1CD4-A913-1084-D826905095E3}"/>
          </ac:spMkLst>
        </pc:spChg>
        <pc:spChg chg="add mod">
          <ac:chgData name="Viktor Vad" userId="9c1be280435e7310" providerId="LiveId" clId="{E9D62FA8-D942-4949-A70D-185AB320D26F}" dt="2023-04-03T11:56:36.378" v="548" actId="1076"/>
          <ac:spMkLst>
            <pc:docMk/>
            <pc:sldMk cId="2233616149" sldId="258"/>
            <ac:spMk id="56" creationId="{70CF22E6-0C3C-99A4-F835-4C943366982B}"/>
          </ac:spMkLst>
        </pc:spChg>
        <pc:picChg chg="add del mod">
          <ac:chgData name="Viktor Vad" userId="9c1be280435e7310" providerId="LiveId" clId="{E9D62FA8-D942-4949-A70D-185AB320D26F}" dt="2023-04-03T11:34:51.274" v="249" actId="478"/>
          <ac:picMkLst>
            <pc:docMk/>
            <pc:sldMk cId="2233616149" sldId="258"/>
            <ac:picMk id="5" creationId="{78CC02DC-649C-EE01-4D21-4BB1D193DC4C}"/>
          </ac:picMkLst>
        </pc:picChg>
        <pc:picChg chg="add del mod">
          <ac:chgData name="Viktor Vad" userId="9c1be280435e7310" providerId="LiveId" clId="{E9D62FA8-D942-4949-A70D-185AB320D26F}" dt="2023-04-03T11:34:46.043" v="248" actId="478"/>
          <ac:picMkLst>
            <pc:docMk/>
            <pc:sldMk cId="2233616149" sldId="258"/>
            <ac:picMk id="9" creationId="{D46E4FF2-89C1-45DE-4730-45581A545810}"/>
          </ac:picMkLst>
        </pc:picChg>
        <pc:picChg chg="add mod modCrop">
          <ac:chgData name="Viktor Vad" userId="9c1be280435e7310" providerId="LiveId" clId="{E9D62FA8-D942-4949-A70D-185AB320D26F}" dt="2023-04-03T11:41:47.390" v="341" actId="1076"/>
          <ac:picMkLst>
            <pc:docMk/>
            <pc:sldMk cId="2233616149" sldId="258"/>
            <ac:picMk id="11" creationId="{8F49C7F8-581E-920A-A453-B04DC0851989}"/>
          </ac:picMkLst>
        </pc:picChg>
        <pc:picChg chg="add mod">
          <ac:chgData name="Viktor Vad" userId="9c1be280435e7310" providerId="LiveId" clId="{E9D62FA8-D942-4949-A70D-185AB320D26F}" dt="2023-04-03T11:41:55.193" v="391" actId="1037"/>
          <ac:picMkLst>
            <pc:docMk/>
            <pc:sldMk cId="2233616149" sldId="258"/>
            <ac:picMk id="17" creationId="{00CBB1A8-F20C-2A29-A14D-0A5DD3FBC6B5}"/>
          </ac:picMkLst>
        </pc:picChg>
        <pc:picChg chg="add mod">
          <ac:chgData name="Viktor Vad" userId="9c1be280435e7310" providerId="LiveId" clId="{E9D62FA8-D942-4949-A70D-185AB320D26F}" dt="2023-04-03T11:41:55.193" v="391" actId="1037"/>
          <ac:picMkLst>
            <pc:docMk/>
            <pc:sldMk cId="2233616149" sldId="258"/>
            <ac:picMk id="38" creationId="{D5C209FF-5560-2998-CA60-3402C4E9E683}"/>
          </ac:picMkLst>
        </pc:picChg>
        <pc:picChg chg="add mod">
          <ac:chgData name="Viktor Vad" userId="9c1be280435e7310" providerId="LiveId" clId="{E9D62FA8-D942-4949-A70D-185AB320D26F}" dt="2023-04-03T11:42:57.516" v="434" actId="1037"/>
          <ac:picMkLst>
            <pc:docMk/>
            <pc:sldMk cId="2233616149" sldId="258"/>
            <ac:picMk id="44" creationId="{85A95771-E775-E96F-65EE-FCE0EB19113D}"/>
          </ac:picMkLst>
        </pc:picChg>
        <pc:picChg chg="add mod">
          <ac:chgData name="Viktor Vad" userId="9c1be280435e7310" providerId="LiveId" clId="{E9D62FA8-D942-4949-A70D-185AB320D26F}" dt="2023-04-03T11:43:25.754" v="437" actId="1076"/>
          <ac:picMkLst>
            <pc:docMk/>
            <pc:sldMk cId="2233616149" sldId="258"/>
            <ac:picMk id="49" creationId="{235637FC-5CDB-1217-98AE-E6FAC354A0A2}"/>
          </ac:picMkLst>
        </pc:picChg>
        <pc:cxnChg chg="add mod ord">
          <ac:chgData name="Viktor Vad" userId="9c1be280435e7310" providerId="LiveId" clId="{E9D62FA8-D942-4949-A70D-185AB320D26F}" dt="2023-04-03T11:41:47.390" v="341" actId="1076"/>
          <ac:cxnSpMkLst>
            <pc:docMk/>
            <pc:sldMk cId="2233616149" sldId="258"/>
            <ac:cxnSpMk id="6" creationId="{76E9F9B9-0CD1-DF22-DC63-9B34186AC9A3}"/>
          </ac:cxnSpMkLst>
        </pc:cxnChg>
        <pc:cxnChg chg="add mod ord">
          <ac:chgData name="Viktor Vad" userId="9c1be280435e7310" providerId="LiveId" clId="{E9D62FA8-D942-4949-A70D-185AB320D26F}" dt="2023-04-03T11:41:47.390" v="341" actId="1076"/>
          <ac:cxnSpMkLst>
            <pc:docMk/>
            <pc:sldMk cId="2233616149" sldId="258"/>
            <ac:cxnSpMk id="7" creationId="{D427BCC2-7D00-E0DF-D2BF-BA8F8D5CEEBD}"/>
          </ac:cxnSpMkLst>
        </pc:cxnChg>
        <pc:cxnChg chg="add mod">
          <ac:chgData name="Viktor Vad" userId="9c1be280435e7310" providerId="LiveId" clId="{E9D62FA8-D942-4949-A70D-185AB320D26F}" dt="2023-04-03T11:41:55.193" v="391" actId="1037"/>
          <ac:cxnSpMkLst>
            <pc:docMk/>
            <pc:sldMk cId="2233616149" sldId="258"/>
            <ac:cxnSpMk id="18" creationId="{B2CEDCD1-B276-7B95-319F-3818595DF872}"/>
          </ac:cxnSpMkLst>
        </pc:cxnChg>
        <pc:cxnChg chg="add mod">
          <ac:chgData name="Viktor Vad" userId="9c1be280435e7310" providerId="LiveId" clId="{E9D62FA8-D942-4949-A70D-185AB320D26F}" dt="2023-04-03T11:41:55.193" v="391" actId="1037"/>
          <ac:cxnSpMkLst>
            <pc:docMk/>
            <pc:sldMk cId="2233616149" sldId="258"/>
            <ac:cxnSpMk id="19" creationId="{D81DD0EE-E790-8A33-5969-420C1DE337CD}"/>
          </ac:cxnSpMkLst>
        </pc:cxnChg>
        <pc:cxnChg chg="add mod">
          <ac:chgData name="Viktor Vad" userId="9c1be280435e7310" providerId="LiveId" clId="{E9D62FA8-D942-4949-A70D-185AB320D26F}" dt="2023-04-03T11:41:55.193" v="391" actId="1037"/>
          <ac:cxnSpMkLst>
            <pc:docMk/>
            <pc:sldMk cId="2233616149" sldId="258"/>
            <ac:cxnSpMk id="20" creationId="{E065E654-4DFE-CDEB-5C78-C6C0963D1D5A}"/>
          </ac:cxnSpMkLst>
        </pc:cxnChg>
        <pc:cxnChg chg="add mod">
          <ac:chgData name="Viktor Vad" userId="9c1be280435e7310" providerId="LiveId" clId="{E9D62FA8-D942-4949-A70D-185AB320D26F}" dt="2023-04-03T11:41:55.193" v="391" actId="1037"/>
          <ac:cxnSpMkLst>
            <pc:docMk/>
            <pc:sldMk cId="2233616149" sldId="258"/>
            <ac:cxnSpMk id="39" creationId="{4536ECFA-B726-8240-FCA7-4B411E5C934B}"/>
          </ac:cxnSpMkLst>
        </pc:cxnChg>
        <pc:cxnChg chg="add mod">
          <ac:chgData name="Viktor Vad" userId="9c1be280435e7310" providerId="LiveId" clId="{E9D62FA8-D942-4949-A70D-185AB320D26F}" dt="2023-04-03T11:41:55.193" v="391" actId="1037"/>
          <ac:cxnSpMkLst>
            <pc:docMk/>
            <pc:sldMk cId="2233616149" sldId="258"/>
            <ac:cxnSpMk id="40" creationId="{00C3B8B1-E134-8E61-99CA-D32268E26247}"/>
          </ac:cxnSpMkLst>
        </pc:cxnChg>
        <pc:cxnChg chg="add mod">
          <ac:chgData name="Viktor Vad" userId="9c1be280435e7310" providerId="LiveId" clId="{E9D62FA8-D942-4949-A70D-185AB320D26F}" dt="2023-04-03T11:41:55.193" v="391" actId="1037"/>
          <ac:cxnSpMkLst>
            <pc:docMk/>
            <pc:sldMk cId="2233616149" sldId="258"/>
            <ac:cxnSpMk id="41" creationId="{E4AACD1B-8A86-FBF5-6F5D-C9BF23034F2F}"/>
          </ac:cxnSpMkLst>
        </pc:cxnChg>
        <pc:cxnChg chg="add mod">
          <ac:chgData name="Viktor Vad" userId="9c1be280435e7310" providerId="LiveId" clId="{E9D62FA8-D942-4949-A70D-185AB320D26F}" dt="2023-04-03T11:42:57.516" v="434" actId="1037"/>
          <ac:cxnSpMkLst>
            <pc:docMk/>
            <pc:sldMk cId="2233616149" sldId="258"/>
            <ac:cxnSpMk id="45" creationId="{A7F55930-DED7-58FB-2411-D9E7B438D27E}"/>
          </ac:cxnSpMkLst>
        </pc:cxnChg>
        <pc:cxnChg chg="add mod">
          <ac:chgData name="Viktor Vad" userId="9c1be280435e7310" providerId="LiveId" clId="{E9D62FA8-D942-4949-A70D-185AB320D26F}" dt="2023-04-03T11:42:57.516" v="434" actId="1037"/>
          <ac:cxnSpMkLst>
            <pc:docMk/>
            <pc:sldMk cId="2233616149" sldId="258"/>
            <ac:cxnSpMk id="46" creationId="{123CE32C-CACA-D8F8-F1BD-5909D236BB89}"/>
          </ac:cxnSpMkLst>
        </pc:cxnChg>
        <pc:cxnChg chg="add mod">
          <ac:chgData name="Viktor Vad" userId="9c1be280435e7310" providerId="LiveId" clId="{E9D62FA8-D942-4949-A70D-185AB320D26F}" dt="2023-04-03T11:43:36.977" v="439" actId="1076"/>
          <ac:cxnSpMkLst>
            <pc:docMk/>
            <pc:sldMk cId="2233616149" sldId="258"/>
            <ac:cxnSpMk id="50" creationId="{A388B0C8-B0B9-CE4A-0C5A-DAA06CE71C3F}"/>
          </ac:cxnSpMkLst>
        </pc:cxnChg>
        <pc:cxnChg chg="add mod">
          <ac:chgData name="Viktor Vad" userId="9c1be280435e7310" providerId="LiveId" clId="{E9D62FA8-D942-4949-A70D-185AB320D26F}" dt="2023-04-03T11:43:36.977" v="439" actId="1076"/>
          <ac:cxnSpMkLst>
            <pc:docMk/>
            <pc:sldMk cId="2233616149" sldId="258"/>
            <ac:cxnSpMk id="51" creationId="{F3416A22-FF6B-01BB-3F6F-B55BF572DDAB}"/>
          </ac:cxnSpMkLst>
        </pc:cxnChg>
        <pc:cxnChg chg="add mod">
          <ac:chgData name="Viktor Vad" userId="9c1be280435e7310" providerId="LiveId" clId="{E9D62FA8-D942-4949-A70D-185AB320D26F}" dt="2023-04-03T11:43:36.977" v="439" actId="1076"/>
          <ac:cxnSpMkLst>
            <pc:docMk/>
            <pc:sldMk cId="2233616149" sldId="258"/>
            <ac:cxnSpMk id="52" creationId="{F95D440C-F145-051D-DCED-0EE6BB5C6B07}"/>
          </ac:cxnSpMkLst>
        </pc:cxnChg>
        <pc:cxnChg chg="add mod">
          <ac:chgData name="Viktor Vad" userId="9c1be280435e7310" providerId="LiveId" clId="{E9D62FA8-D942-4949-A70D-185AB320D26F}" dt="2023-04-03T11:55:55.897" v="539" actId="1582"/>
          <ac:cxnSpMkLst>
            <pc:docMk/>
            <pc:sldMk cId="2233616149" sldId="258"/>
            <ac:cxnSpMk id="54" creationId="{FC7C6805-3134-AA36-88C4-11DFC2D89FE6}"/>
          </ac:cxnSpMkLst>
        </pc:cxnChg>
      </pc:sldChg>
      <pc:sldChg chg="addSp modSp new mod modAnim">
        <pc:chgData name="Viktor Vad" userId="9c1be280435e7310" providerId="LiveId" clId="{E9D62FA8-D942-4949-A70D-185AB320D26F}" dt="2023-04-03T12:08:53.436" v="587" actId="20577"/>
        <pc:sldMkLst>
          <pc:docMk/>
          <pc:sldMk cId="3949754627" sldId="259"/>
        </pc:sldMkLst>
        <pc:spChg chg="mod">
          <ac:chgData name="Viktor Vad" userId="9c1be280435e7310" providerId="LiveId" clId="{E9D62FA8-D942-4949-A70D-185AB320D26F}" dt="2023-04-03T11:51:56.946" v="525"/>
          <ac:spMkLst>
            <pc:docMk/>
            <pc:sldMk cId="3949754627" sldId="259"/>
            <ac:spMk id="2" creationId="{EA7D034A-7EAF-0140-B9C0-4AB513E44B3A}"/>
          </ac:spMkLst>
        </pc:spChg>
        <pc:spChg chg="mod">
          <ac:chgData name="Viktor Vad" userId="9c1be280435e7310" providerId="LiveId" clId="{E9D62FA8-D942-4949-A70D-185AB320D26F}" dt="2023-04-03T12:08:53.436" v="587" actId="20577"/>
          <ac:spMkLst>
            <pc:docMk/>
            <pc:sldMk cId="3949754627" sldId="259"/>
            <ac:spMk id="3" creationId="{AAD19D3C-036F-9FD8-D06D-4AA37881E650}"/>
          </ac:spMkLst>
        </pc:spChg>
        <pc:spChg chg="add mod">
          <ac:chgData name="Viktor Vad" userId="9c1be280435e7310" providerId="LiveId" clId="{E9D62FA8-D942-4949-A70D-185AB320D26F}" dt="2023-04-03T11:50:45.443" v="515" actId="1076"/>
          <ac:spMkLst>
            <pc:docMk/>
            <pc:sldMk cId="3949754627" sldId="259"/>
            <ac:spMk id="4" creationId="{A0369A46-4079-9AD2-C1B1-F3EF21188AC1}"/>
          </ac:spMkLst>
        </pc:spChg>
        <pc:spChg chg="add mod">
          <ac:chgData name="Viktor Vad" userId="9c1be280435e7310" providerId="LiveId" clId="{E9D62FA8-D942-4949-A70D-185AB320D26F}" dt="2023-04-03T11:51:08.554" v="519" actId="164"/>
          <ac:spMkLst>
            <pc:docMk/>
            <pc:sldMk cId="3949754627" sldId="259"/>
            <ac:spMk id="9" creationId="{F8B44BC9-C534-AC2A-FD32-50D82C90C5AF}"/>
          </ac:spMkLst>
        </pc:spChg>
        <pc:spChg chg="add mod">
          <ac:chgData name="Viktor Vad" userId="9c1be280435e7310" providerId="LiveId" clId="{E9D62FA8-D942-4949-A70D-185AB320D26F}" dt="2023-04-03T11:52:17.021" v="527" actId="164"/>
          <ac:spMkLst>
            <pc:docMk/>
            <pc:sldMk cId="3949754627" sldId="259"/>
            <ac:spMk id="20" creationId="{AA2B37A0-F200-99F2-7908-68535B575BB1}"/>
          </ac:spMkLst>
        </pc:spChg>
        <pc:grpChg chg="add mod">
          <ac:chgData name="Viktor Vad" userId="9c1be280435e7310" providerId="LiveId" clId="{E9D62FA8-D942-4949-A70D-185AB320D26F}" dt="2023-04-03T11:51:33.089" v="523" actId="1076"/>
          <ac:grpSpMkLst>
            <pc:docMk/>
            <pc:sldMk cId="3949754627" sldId="259"/>
            <ac:grpSpMk id="13" creationId="{CE00AD53-F196-28A6-4FE1-6E344539B143}"/>
          </ac:grpSpMkLst>
        </pc:grpChg>
        <pc:grpChg chg="add mod">
          <ac:chgData name="Viktor Vad" userId="9c1be280435e7310" providerId="LiveId" clId="{E9D62FA8-D942-4949-A70D-185AB320D26F}" dt="2023-04-03T11:52:25.990" v="529" actId="1076"/>
          <ac:grpSpMkLst>
            <pc:docMk/>
            <pc:sldMk cId="3949754627" sldId="259"/>
            <ac:grpSpMk id="21" creationId="{4F578DB5-D0C8-3C1C-F3FF-B8407601C5AE}"/>
          </ac:grpSpMkLst>
        </pc:grpChg>
        <pc:picChg chg="add mod">
          <ac:chgData name="Viktor Vad" userId="9c1be280435e7310" providerId="LiveId" clId="{E9D62FA8-D942-4949-A70D-185AB320D26F}" dt="2023-04-03T11:51:08.554" v="519" actId="164"/>
          <ac:picMkLst>
            <pc:docMk/>
            <pc:sldMk cId="3949754627" sldId="259"/>
            <ac:picMk id="5" creationId="{DFB6753C-EDF9-E446-77A8-F8D1BBA2F12B}"/>
          </ac:picMkLst>
        </pc:picChg>
        <pc:picChg chg="add mod">
          <ac:chgData name="Viktor Vad" userId="9c1be280435e7310" providerId="LiveId" clId="{E9D62FA8-D942-4949-A70D-185AB320D26F}" dt="2023-04-03T11:52:17.021" v="527" actId="164"/>
          <ac:picMkLst>
            <pc:docMk/>
            <pc:sldMk cId="3949754627" sldId="259"/>
            <ac:picMk id="17" creationId="{B96B3B6C-B540-F941-0CA9-7116D909120D}"/>
          </ac:picMkLst>
        </pc:picChg>
        <pc:picChg chg="add mod">
          <ac:chgData name="Viktor Vad" userId="9c1be280435e7310" providerId="LiveId" clId="{E9D62FA8-D942-4949-A70D-185AB320D26F}" dt="2023-04-03T11:52:46.447" v="532" actId="1076"/>
          <ac:picMkLst>
            <pc:docMk/>
            <pc:sldMk cId="3949754627" sldId="259"/>
            <ac:picMk id="24" creationId="{5B3BA719-E6C4-5DEC-FC53-190083A1BF47}"/>
          </ac:picMkLst>
        </pc:picChg>
        <pc:cxnChg chg="add mod">
          <ac:chgData name="Viktor Vad" userId="9c1be280435e7310" providerId="LiveId" clId="{E9D62FA8-D942-4949-A70D-185AB320D26F}" dt="2023-04-03T11:51:08.554" v="519" actId="164"/>
          <ac:cxnSpMkLst>
            <pc:docMk/>
            <pc:sldMk cId="3949754627" sldId="259"/>
            <ac:cxnSpMk id="6" creationId="{19050655-42C3-8F43-06E5-2FC49A0A069A}"/>
          </ac:cxnSpMkLst>
        </pc:cxnChg>
        <pc:cxnChg chg="add mod">
          <ac:chgData name="Viktor Vad" userId="9c1be280435e7310" providerId="LiveId" clId="{E9D62FA8-D942-4949-A70D-185AB320D26F}" dt="2023-04-03T11:51:08.554" v="519" actId="164"/>
          <ac:cxnSpMkLst>
            <pc:docMk/>
            <pc:sldMk cId="3949754627" sldId="259"/>
            <ac:cxnSpMk id="7" creationId="{96E50EAE-1DA1-9647-E06B-B2F48A65418F}"/>
          </ac:cxnSpMkLst>
        </pc:cxnChg>
        <pc:cxnChg chg="add mod">
          <ac:chgData name="Viktor Vad" userId="9c1be280435e7310" providerId="LiveId" clId="{E9D62FA8-D942-4949-A70D-185AB320D26F}" dt="2023-04-03T11:51:08.554" v="519" actId="164"/>
          <ac:cxnSpMkLst>
            <pc:docMk/>
            <pc:sldMk cId="3949754627" sldId="259"/>
            <ac:cxnSpMk id="8" creationId="{517EBC04-6111-B2C1-E4D3-14FB9C7CF7EB}"/>
          </ac:cxnSpMkLst>
        </pc:cxnChg>
        <pc:cxnChg chg="add mod">
          <ac:chgData name="Viktor Vad" userId="9c1be280435e7310" providerId="LiveId" clId="{E9D62FA8-D942-4949-A70D-185AB320D26F}" dt="2023-04-03T11:51:36.409" v="524" actId="14100"/>
          <ac:cxnSpMkLst>
            <pc:docMk/>
            <pc:sldMk cId="3949754627" sldId="259"/>
            <ac:cxnSpMk id="15" creationId="{D61492EC-643C-D207-549E-E347201F6113}"/>
          </ac:cxnSpMkLst>
        </pc:cxnChg>
        <pc:cxnChg chg="add mod">
          <ac:chgData name="Viktor Vad" userId="9c1be280435e7310" providerId="LiveId" clId="{E9D62FA8-D942-4949-A70D-185AB320D26F}" dt="2023-04-03T11:52:17.021" v="527" actId="164"/>
          <ac:cxnSpMkLst>
            <pc:docMk/>
            <pc:sldMk cId="3949754627" sldId="259"/>
            <ac:cxnSpMk id="18" creationId="{C682891C-CA63-6878-F743-44005E3E9147}"/>
          </ac:cxnSpMkLst>
        </pc:cxnChg>
        <pc:cxnChg chg="add mod">
          <ac:chgData name="Viktor Vad" userId="9c1be280435e7310" providerId="LiveId" clId="{E9D62FA8-D942-4949-A70D-185AB320D26F}" dt="2023-04-03T11:52:17.021" v="527" actId="164"/>
          <ac:cxnSpMkLst>
            <pc:docMk/>
            <pc:sldMk cId="3949754627" sldId="259"/>
            <ac:cxnSpMk id="19" creationId="{B8B2D032-B10C-9F9D-2AFF-7C94BEBC88FE}"/>
          </ac:cxnSpMkLst>
        </pc:cxnChg>
        <pc:cxnChg chg="add">
          <ac:chgData name="Viktor Vad" userId="9c1be280435e7310" providerId="LiveId" clId="{E9D62FA8-D942-4949-A70D-185AB320D26F}" dt="2023-04-03T11:52:32.227" v="530" actId="11529"/>
          <ac:cxnSpMkLst>
            <pc:docMk/>
            <pc:sldMk cId="3949754627" sldId="259"/>
            <ac:cxnSpMk id="23" creationId="{CCCDAE64-FD8F-CD88-C683-C34876892E7B}"/>
          </ac:cxnSpMkLst>
        </pc:cxnChg>
        <pc:cxnChg chg="add mod">
          <ac:chgData name="Viktor Vad" userId="9c1be280435e7310" providerId="LiveId" clId="{E9D62FA8-D942-4949-A70D-185AB320D26F}" dt="2023-04-03T11:52:46.447" v="532" actId="1076"/>
          <ac:cxnSpMkLst>
            <pc:docMk/>
            <pc:sldMk cId="3949754627" sldId="259"/>
            <ac:cxnSpMk id="25" creationId="{877AFE91-6449-007F-1C9D-7B3D7F15695A}"/>
          </ac:cxnSpMkLst>
        </pc:cxnChg>
        <pc:cxnChg chg="add mod">
          <ac:chgData name="Viktor Vad" userId="9c1be280435e7310" providerId="LiveId" clId="{E9D62FA8-D942-4949-A70D-185AB320D26F}" dt="2023-04-03T11:52:46.447" v="532" actId="1076"/>
          <ac:cxnSpMkLst>
            <pc:docMk/>
            <pc:sldMk cId="3949754627" sldId="259"/>
            <ac:cxnSpMk id="26" creationId="{C18F8366-B005-8B0C-A66D-A077EBDBAE11}"/>
          </ac:cxnSpMkLst>
        </pc:cxnChg>
        <pc:cxnChg chg="add mod">
          <ac:chgData name="Viktor Vad" userId="9c1be280435e7310" providerId="LiveId" clId="{E9D62FA8-D942-4949-A70D-185AB320D26F}" dt="2023-04-03T11:52:46.447" v="532" actId="1076"/>
          <ac:cxnSpMkLst>
            <pc:docMk/>
            <pc:sldMk cId="3949754627" sldId="259"/>
            <ac:cxnSpMk id="27" creationId="{1145D0B0-DE27-43E4-CB8E-73F714BBB938}"/>
          </ac:cxnSpMkLst>
        </pc:cxnChg>
        <pc:cxnChg chg="add">
          <ac:chgData name="Viktor Vad" userId="9c1be280435e7310" providerId="LiveId" clId="{E9D62FA8-D942-4949-A70D-185AB320D26F}" dt="2023-04-03T11:52:53.682" v="533" actId="11529"/>
          <ac:cxnSpMkLst>
            <pc:docMk/>
            <pc:sldMk cId="3949754627" sldId="259"/>
            <ac:cxnSpMk id="29" creationId="{CFE83B51-4299-6249-9281-5556B20D8732}"/>
          </ac:cxnSpMkLst>
        </pc:cxnChg>
      </pc:sldChg>
      <pc:sldChg chg="addSp delSp modSp new mod delAnim modAnim">
        <pc:chgData name="Viktor Vad" userId="9c1be280435e7310" providerId="LiveId" clId="{E9D62FA8-D942-4949-A70D-185AB320D26F}" dt="2023-04-03T13:01:35.232" v="1275" actId="1076"/>
        <pc:sldMkLst>
          <pc:docMk/>
          <pc:sldMk cId="1091529267" sldId="260"/>
        </pc:sldMkLst>
        <pc:spChg chg="mod">
          <ac:chgData name="Viktor Vad" userId="9c1be280435e7310" providerId="LiveId" clId="{E9D62FA8-D942-4949-A70D-185AB320D26F}" dt="2023-04-03T12:07:51.355" v="556" actId="20577"/>
          <ac:spMkLst>
            <pc:docMk/>
            <pc:sldMk cId="1091529267" sldId="260"/>
            <ac:spMk id="2" creationId="{C9CDF64A-816A-D9D7-1270-487475CD3BFC}"/>
          </ac:spMkLst>
        </pc:spChg>
        <pc:spChg chg="del">
          <ac:chgData name="Viktor Vad" userId="9c1be280435e7310" providerId="LiveId" clId="{E9D62FA8-D942-4949-A70D-185AB320D26F}" dt="2023-04-03T13:01:31.478" v="1272"/>
          <ac:spMkLst>
            <pc:docMk/>
            <pc:sldMk cId="1091529267" sldId="260"/>
            <ac:spMk id="3" creationId="{2C797E78-8296-9E16-EA6B-218805926E38}"/>
          </ac:spMkLst>
        </pc:spChg>
        <pc:picChg chg="add mod">
          <ac:chgData name="Viktor Vad" userId="9c1be280435e7310" providerId="LiveId" clId="{E9D62FA8-D942-4949-A70D-185AB320D26F}" dt="2023-04-03T13:01:35.232" v="1275" actId="1076"/>
          <ac:picMkLst>
            <pc:docMk/>
            <pc:sldMk cId="1091529267" sldId="260"/>
            <ac:picMk id="6" creationId="{B2787FA8-3328-4FFF-7545-E14FA28DED8E}"/>
          </ac:picMkLst>
        </pc:picChg>
        <pc:cxnChg chg="add del mod">
          <ac:chgData name="Viktor Vad" userId="9c1be280435e7310" providerId="LiveId" clId="{E9D62FA8-D942-4949-A70D-185AB320D26F}" dt="2023-04-03T13:01:15.225" v="1271" actId="478"/>
          <ac:cxnSpMkLst>
            <pc:docMk/>
            <pc:sldMk cId="1091529267" sldId="260"/>
            <ac:cxnSpMk id="4" creationId="{8BF85C03-9BF6-5CB6-1316-F70E4928BABE}"/>
          </ac:cxnSpMkLst>
        </pc:cxnChg>
      </pc:sldChg>
      <pc:sldChg chg="new del">
        <pc:chgData name="Viktor Vad" userId="9c1be280435e7310" providerId="LiveId" clId="{E9D62FA8-D942-4949-A70D-185AB320D26F}" dt="2023-04-03T12:10:02.703" v="590" actId="47"/>
        <pc:sldMkLst>
          <pc:docMk/>
          <pc:sldMk cId="3500715748" sldId="261"/>
        </pc:sldMkLst>
      </pc:sldChg>
      <pc:sldChg chg="addSp modSp add del mod">
        <pc:chgData name="Viktor Vad" userId="9c1be280435e7310" providerId="LiveId" clId="{E9D62FA8-D942-4949-A70D-185AB320D26F}" dt="2023-04-03T12:23:05.113" v="691" actId="47"/>
        <pc:sldMkLst>
          <pc:docMk/>
          <pc:sldMk cId="668499290" sldId="262"/>
        </pc:sldMkLst>
        <pc:spChg chg="add mod">
          <ac:chgData name="Viktor Vad" userId="9c1be280435e7310" providerId="LiveId" clId="{E9D62FA8-D942-4949-A70D-185AB320D26F}" dt="2023-04-03T12:10:43.828" v="616" actId="1076"/>
          <ac:spMkLst>
            <pc:docMk/>
            <pc:sldMk cId="668499290" sldId="262"/>
            <ac:spMk id="2" creationId="{4A2E322F-85F5-DA8D-5CC4-172F23A39A7B}"/>
          </ac:spMkLst>
        </pc:spChg>
        <pc:spChg chg="mod">
          <ac:chgData name="Viktor Vad" userId="9c1be280435e7310" providerId="LiveId" clId="{E9D62FA8-D942-4949-A70D-185AB320D26F}" dt="2023-04-03T12:21:34.788" v="682" actId="14100"/>
          <ac:spMkLst>
            <pc:docMk/>
            <pc:sldMk cId="668499290" sldId="262"/>
            <ac:spMk id="36" creationId="{A82492D2-0E9C-C0E4-91CB-91927E4F16F9}"/>
          </ac:spMkLst>
        </pc:spChg>
      </pc:sldChg>
      <pc:sldChg chg="addSp delSp modSp add mod modAnim">
        <pc:chgData name="Viktor Vad" userId="9c1be280435e7310" providerId="LiveId" clId="{E9D62FA8-D942-4949-A70D-185AB320D26F}" dt="2023-04-03T12:41:33.996" v="999"/>
        <pc:sldMkLst>
          <pc:docMk/>
          <pc:sldMk cId="1910409810" sldId="263"/>
        </pc:sldMkLst>
        <pc:spChg chg="mod">
          <ac:chgData name="Viktor Vad" userId="9c1be280435e7310" providerId="LiveId" clId="{E9D62FA8-D942-4949-A70D-185AB320D26F}" dt="2023-04-03T12:13:56.594" v="630" actId="20577"/>
          <ac:spMkLst>
            <pc:docMk/>
            <pc:sldMk cId="1910409810" sldId="263"/>
            <ac:spMk id="2" creationId="{4A2E322F-85F5-DA8D-5CC4-172F23A39A7B}"/>
          </ac:spMkLst>
        </pc:spChg>
        <pc:spChg chg="add mod">
          <ac:chgData name="Viktor Vad" userId="9c1be280435e7310" providerId="LiveId" clId="{E9D62FA8-D942-4949-A70D-185AB320D26F}" dt="2023-04-03T12:15:55.709" v="645" actId="14100"/>
          <ac:spMkLst>
            <pc:docMk/>
            <pc:sldMk cId="1910409810" sldId="263"/>
            <ac:spMk id="11" creationId="{E378B26A-EC14-54E2-C193-1FCA16C09EB9}"/>
          </ac:spMkLst>
        </pc:spChg>
        <pc:spChg chg="add del mod">
          <ac:chgData name="Viktor Vad" userId="9c1be280435e7310" providerId="LiveId" clId="{E9D62FA8-D942-4949-A70D-185AB320D26F}" dt="2023-04-03T12:23:16.923" v="692" actId="478"/>
          <ac:spMkLst>
            <pc:docMk/>
            <pc:sldMk cId="1910409810" sldId="263"/>
            <ac:spMk id="12" creationId="{975B4274-721F-9880-0B12-7FEAEE5867AA}"/>
          </ac:spMkLst>
        </pc:spChg>
        <pc:spChg chg="add mod">
          <ac:chgData name="Viktor Vad" userId="9c1be280435e7310" providerId="LiveId" clId="{E9D62FA8-D942-4949-A70D-185AB320D26F}" dt="2023-04-03T12:20:43.187" v="678" actId="688"/>
          <ac:spMkLst>
            <pc:docMk/>
            <pc:sldMk cId="1910409810" sldId="263"/>
            <ac:spMk id="13" creationId="{4AE88DE1-DF5D-3F9E-4EF8-1B380EFAAD91}"/>
          </ac:spMkLst>
        </pc:spChg>
        <pc:spChg chg="add mod ord">
          <ac:chgData name="Viktor Vad" userId="9c1be280435e7310" providerId="LiveId" clId="{E9D62FA8-D942-4949-A70D-185AB320D26F}" dt="2023-04-03T12:24:00.846" v="695" actId="14100"/>
          <ac:spMkLst>
            <pc:docMk/>
            <pc:sldMk cId="1910409810" sldId="263"/>
            <ac:spMk id="16" creationId="{9D5C4FAE-97B2-C3C0-A123-CEB3C0093DE8}"/>
          </ac:spMkLst>
        </pc:spChg>
        <pc:spChg chg="mod">
          <ac:chgData name="Viktor Vad" userId="9c1be280435e7310" providerId="LiveId" clId="{E9D62FA8-D942-4949-A70D-185AB320D26F}" dt="2023-04-03T12:14:50.297" v="639" actId="1076"/>
          <ac:spMkLst>
            <pc:docMk/>
            <pc:sldMk cId="1910409810" sldId="263"/>
            <ac:spMk id="19" creationId="{198981F1-A445-B210-EF70-915C166F264E}"/>
          </ac:spMkLst>
        </pc:spChg>
        <pc:spChg chg="del">
          <ac:chgData name="Viktor Vad" userId="9c1be280435e7310" providerId="LiveId" clId="{E9D62FA8-D942-4949-A70D-185AB320D26F}" dt="2023-04-03T12:15:03.154" v="642" actId="478"/>
          <ac:spMkLst>
            <pc:docMk/>
            <pc:sldMk cId="1910409810" sldId="263"/>
            <ac:spMk id="26" creationId="{4E7D3731-32AF-2B06-2BFB-23DAA2F4F306}"/>
          </ac:spMkLst>
        </pc:spChg>
        <pc:spChg chg="del">
          <ac:chgData name="Viktor Vad" userId="9c1be280435e7310" providerId="LiveId" clId="{E9D62FA8-D942-4949-A70D-185AB320D26F}" dt="2023-04-03T12:15:08.011" v="643" actId="478"/>
          <ac:spMkLst>
            <pc:docMk/>
            <pc:sldMk cId="1910409810" sldId="263"/>
            <ac:spMk id="27" creationId="{3A9C3164-2250-D9F7-80A8-B6FFD18AE64D}"/>
          </ac:spMkLst>
        </pc:spChg>
        <pc:spChg chg="del">
          <ac:chgData name="Viktor Vad" userId="9c1be280435e7310" providerId="LiveId" clId="{E9D62FA8-D942-4949-A70D-185AB320D26F}" dt="2023-04-03T12:14:32.347" v="635" actId="478"/>
          <ac:spMkLst>
            <pc:docMk/>
            <pc:sldMk cId="1910409810" sldId="263"/>
            <ac:spMk id="36" creationId="{A82492D2-0E9C-C0E4-91CB-91927E4F16F9}"/>
          </ac:spMkLst>
        </pc:spChg>
        <pc:spChg chg="del">
          <ac:chgData name="Viktor Vad" userId="9c1be280435e7310" providerId="LiveId" clId="{E9D62FA8-D942-4949-A70D-185AB320D26F}" dt="2023-04-03T12:14:30.018" v="634" actId="478"/>
          <ac:spMkLst>
            <pc:docMk/>
            <pc:sldMk cId="1910409810" sldId="263"/>
            <ac:spMk id="37" creationId="{C824EA38-6076-0D51-37E1-3CDDD36BCB89}"/>
          </ac:spMkLst>
        </pc:spChg>
        <pc:spChg chg="del">
          <ac:chgData name="Viktor Vad" userId="9c1be280435e7310" providerId="LiveId" clId="{E9D62FA8-D942-4949-A70D-185AB320D26F}" dt="2023-04-03T12:20:01.299" v="663" actId="478"/>
          <ac:spMkLst>
            <pc:docMk/>
            <pc:sldMk cId="1910409810" sldId="263"/>
            <ac:spMk id="39" creationId="{2BC6CFB4-07D4-B5B3-88E2-1B6A19B1AE87}"/>
          </ac:spMkLst>
        </pc:spChg>
        <pc:picChg chg="add mod">
          <ac:chgData name="Viktor Vad" userId="9c1be280435e7310" providerId="LiveId" clId="{E9D62FA8-D942-4949-A70D-185AB320D26F}" dt="2023-04-03T12:20:50.968" v="680" actId="1076"/>
          <ac:picMkLst>
            <pc:docMk/>
            <pc:sldMk cId="1910409810" sldId="263"/>
            <ac:picMk id="14" creationId="{4830F0BE-7541-F7FE-341D-D8AF762B3544}"/>
          </ac:picMkLst>
        </pc:picChg>
        <pc:picChg chg="add mod">
          <ac:chgData name="Viktor Vad" userId="9c1be280435e7310" providerId="LiveId" clId="{E9D62FA8-D942-4949-A70D-185AB320D26F}" dt="2023-04-03T12:27:31.108" v="713" actId="1076"/>
          <ac:picMkLst>
            <pc:docMk/>
            <pc:sldMk cId="1910409810" sldId="263"/>
            <ac:picMk id="17" creationId="{50E3CE91-96EC-9A9F-BFE1-F4065FFDA080}"/>
          </ac:picMkLst>
        </pc:picChg>
        <pc:cxnChg chg="add mod">
          <ac:chgData name="Viktor Vad" userId="9c1be280435e7310" providerId="LiveId" clId="{E9D62FA8-D942-4949-A70D-185AB320D26F}" dt="2023-04-03T12:26:52.285" v="709" actId="14100"/>
          <ac:cxnSpMkLst>
            <pc:docMk/>
            <pc:sldMk cId="1910409810" sldId="263"/>
            <ac:cxnSpMk id="21" creationId="{2C15F6DF-F849-CA48-B097-796BB9E20B89}"/>
          </ac:cxnSpMkLst>
        </pc:cxnChg>
        <pc:cxnChg chg="mod">
          <ac:chgData name="Viktor Vad" userId="9c1be280435e7310" providerId="LiveId" clId="{E9D62FA8-D942-4949-A70D-185AB320D26F}" dt="2023-04-03T12:14:54.825" v="640" actId="14100"/>
          <ac:cxnSpMkLst>
            <pc:docMk/>
            <pc:sldMk cId="1910409810" sldId="263"/>
            <ac:cxnSpMk id="22" creationId="{E559C165-36AF-5D27-0247-B3F78E0FA06C}"/>
          </ac:cxnSpMkLst>
        </pc:cxnChg>
        <pc:cxnChg chg="mod">
          <ac:chgData name="Viktor Vad" userId="9c1be280435e7310" providerId="LiveId" clId="{E9D62FA8-D942-4949-A70D-185AB320D26F}" dt="2023-04-03T12:15:01.111" v="641" actId="14100"/>
          <ac:cxnSpMkLst>
            <pc:docMk/>
            <pc:sldMk cId="1910409810" sldId="263"/>
            <ac:cxnSpMk id="23" creationId="{0D5F2B67-6802-03D0-2067-936A11B80E04}"/>
          </ac:cxnSpMkLst>
        </pc:cxnChg>
        <pc:cxnChg chg="add mod">
          <ac:chgData name="Viktor Vad" userId="9c1be280435e7310" providerId="LiveId" clId="{E9D62FA8-D942-4949-A70D-185AB320D26F}" dt="2023-04-03T12:26:50.005" v="708" actId="14100"/>
          <ac:cxnSpMkLst>
            <pc:docMk/>
            <pc:sldMk cId="1910409810" sldId="263"/>
            <ac:cxnSpMk id="25" creationId="{D0776673-EF33-61E7-6A8D-9F6209FCF5B6}"/>
          </ac:cxnSpMkLst>
        </pc:cxnChg>
        <pc:cxnChg chg="mod">
          <ac:chgData name="Viktor Vad" userId="9c1be280435e7310" providerId="LiveId" clId="{E9D62FA8-D942-4949-A70D-185AB320D26F}" dt="2023-04-03T12:14:47.881" v="638" actId="14100"/>
          <ac:cxnSpMkLst>
            <pc:docMk/>
            <pc:sldMk cId="1910409810" sldId="263"/>
            <ac:cxnSpMk id="30" creationId="{B0CF6CA2-0AB9-AA36-6BDC-BCB2EC442E34}"/>
          </ac:cxnSpMkLst>
        </pc:cxnChg>
        <pc:cxnChg chg="mod">
          <ac:chgData name="Viktor Vad" userId="9c1be280435e7310" providerId="LiveId" clId="{E9D62FA8-D942-4949-A70D-185AB320D26F}" dt="2023-04-03T12:14:18.893" v="632" actId="14100"/>
          <ac:cxnSpMkLst>
            <pc:docMk/>
            <pc:sldMk cId="1910409810" sldId="263"/>
            <ac:cxnSpMk id="33" creationId="{987A828B-68AC-4C41-AEFB-A9CB8C029078}"/>
          </ac:cxnSpMkLst>
        </pc:cxnChg>
      </pc:sldChg>
      <pc:sldChg chg="addSp delSp modSp new del">
        <pc:chgData name="Viktor Vad" userId="9c1be280435e7310" providerId="LiveId" clId="{E9D62FA8-D942-4949-A70D-185AB320D26F}" dt="2023-04-03T12:22:56.337" v="689" actId="47"/>
        <pc:sldMkLst>
          <pc:docMk/>
          <pc:sldMk cId="397439981" sldId="264"/>
        </pc:sldMkLst>
        <pc:spChg chg="add del mod">
          <ac:chgData name="Viktor Vad" userId="9c1be280435e7310" providerId="LiveId" clId="{E9D62FA8-D942-4949-A70D-185AB320D26F}" dt="2023-04-03T12:22:44.072" v="687"/>
          <ac:spMkLst>
            <pc:docMk/>
            <pc:sldMk cId="397439981" sldId="264"/>
            <ac:spMk id="4" creationId="{E88FA32E-E347-682D-5781-E5CF85D6B18D}"/>
          </ac:spMkLst>
        </pc:spChg>
        <pc:spChg chg="add del mod">
          <ac:chgData name="Viktor Vad" userId="9c1be280435e7310" providerId="LiveId" clId="{E9D62FA8-D942-4949-A70D-185AB320D26F}" dt="2023-04-03T12:22:42.138" v="686"/>
          <ac:spMkLst>
            <pc:docMk/>
            <pc:sldMk cId="397439981" sldId="264"/>
            <ac:spMk id="5" creationId="{AC249DB1-101D-9AA8-A498-26E5A23AD7D9}"/>
          </ac:spMkLst>
        </pc:spChg>
      </pc:sldChg>
      <pc:sldChg chg="addSp modSp add">
        <pc:chgData name="Viktor Vad" userId="9c1be280435e7310" providerId="LiveId" clId="{E9D62FA8-D942-4949-A70D-185AB320D26F}" dt="2023-04-03T12:23:01.980" v="690"/>
        <pc:sldMkLst>
          <pc:docMk/>
          <pc:sldMk cId="34002541" sldId="265"/>
        </pc:sldMkLst>
        <pc:spChg chg="add mod">
          <ac:chgData name="Viktor Vad" userId="9c1be280435e7310" providerId="LiveId" clId="{E9D62FA8-D942-4949-A70D-185AB320D26F}" dt="2023-04-03T12:23:01.980" v="690"/>
          <ac:spMkLst>
            <pc:docMk/>
            <pc:sldMk cId="34002541" sldId="265"/>
            <ac:spMk id="2" creationId="{8ACB814E-B5BD-6060-B140-7C5579FC0218}"/>
          </ac:spMkLst>
        </pc:spChg>
      </pc:sldChg>
      <pc:sldChg chg="addSp modSp new mod">
        <pc:chgData name="Viktor Vad" userId="9c1be280435e7310" providerId="LiveId" clId="{E9D62FA8-D942-4949-A70D-185AB320D26F}" dt="2023-04-03T12:37:42.978" v="857" actId="1076"/>
        <pc:sldMkLst>
          <pc:docMk/>
          <pc:sldMk cId="4271955711" sldId="266"/>
        </pc:sldMkLst>
        <pc:spChg chg="mod">
          <ac:chgData name="Viktor Vad" userId="9c1be280435e7310" providerId="LiveId" clId="{E9D62FA8-D942-4949-A70D-185AB320D26F}" dt="2023-04-03T12:29:34.658" v="754" actId="20577"/>
          <ac:spMkLst>
            <pc:docMk/>
            <pc:sldMk cId="4271955711" sldId="266"/>
            <ac:spMk id="2" creationId="{B8C3476E-ECE6-FC09-1B54-83EFA3B6555B}"/>
          </ac:spMkLst>
        </pc:spChg>
        <pc:spChg chg="mod">
          <ac:chgData name="Viktor Vad" userId="9c1be280435e7310" providerId="LiveId" clId="{E9D62FA8-D942-4949-A70D-185AB320D26F}" dt="2023-04-03T12:37:35.496" v="855" actId="14100"/>
          <ac:spMkLst>
            <pc:docMk/>
            <pc:sldMk cId="4271955711" sldId="266"/>
            <ac:spMk id="3" creationId="{949E0B7F-78E9-F170-2824-3C4F85FC4AFA}"/>
          </ac:spMkLst>
        </pc:spChg>
        <pc:spChg chg="add mod">
          <ac:chgData name="Viktor Vad" userId="9c1be280435e7310" providerId="LiveId" clId="{E9D62FA8-D942-4949-A70D-185AB320D26F}" dt="2023-04-03T12:35:09.909" v="833" actId="1076"/>
          <ac:spMkLst>
            <pc:docMk/>
            <pc:sldMk cId="4271955711" sldId="266"/>
            <ac:spMk id="7" creationId="{9726DE8B-EFB8-B49B-9A22-2650DB92E9DE}"/>
          </ac:spMkLst>
        </pc:spChg>
        <pc:picChg chg="add mod">
          <ac:chgData name="Viktor Vad" userId="9c1be280435e7310" providerId="LiveId" clId="{E9D62FA8-D942-4949-A70D-185AB320D26F}" dt="2023-04-03T12:37:42.978" v="857" actId="1076"/>
          <ac:picMkLst>
            <pc:docMk/>
            <pc:sldMk cId="4271955711" sldId="266"/>
            <ac:picMk id="2050" creationId="{7E79E92A-57FA-DA4B-6F6F-949F69B61C15}"/>
          </ac:picMkLst>
        </pc:picChg>
        <pc:cxnChg chg="add mod">
          <ac:chgData name="Viktor Vad" userId="9c1be280435e7310" providerId="LiveId" clId="{E9D62FA8-D942-4949-A70D-185AB320D26F}" dt="2023-04-03T12:34:43.541" v="804" actId="14100"/>
          <ac:cxnSpMkLst>
            <pc:docMk/>
            <pc:sldMk cId="4271955711" sldId="266"/>
            <ac:cxnSpMk id="5" creationId="{DC2461B5-98E6-C200-98B5-B7B1E2A81BBB}"/>
          </ac:cxnSpMkLst>
        </pc:cxnChg>
      </pc:sldChg>
      <pc:sldChg chg="modSp new mod">
        <pc:chgData name="Viktor Vad" userId="9c1be280435e7310" providerId="LiveId" clId="{E9D62FA8-D942-4949-A70D-185AB320D26F}" dt="2023-04-03T12:44:33.994" v="1134" actId="20577"/>
        <pc:sldMkLst>
          <pc:docMk/>
          <pc:sldMk cId="2738416170" sldId="267"/>
        </pc:sldMkLst>
        <pc:spChg chg="mod">
          <ac:chgData name="Viktor Vad" userId="9c1be280435e7310" providerId="LiveId" clId="{E9D62FA8-D942-4949-A70D-185AB320D26F}" dt="2023-04-03T12:38:39.954" v="883" actId="20577"/>
          <ac:spMkLst>
            <pc:docMk/>
            <pc:sldMk cId="2738416170" sldId="267"/>
            <ac:spMk id="2" creationId="{6DA8F0E2-1C54-6046-7338-69D6198A791F}"/>
          </ac:spMkLst>
        </pc:spChg>
        <pc:spChg chg="mod">
          <ac:chgData name="Viktor Vad" userId="9c1be280435e7310" providerId="LiveId" clId="{E9D62FA8-D942-4949-A70D-185AB320D26F}" dt="2023-04-03T12:44:33.994" v="1134" actId="20577"/>
          <ac:spMkLst>
            <pc:docMk/>
            <pc:sldMk cId="2738416170" sldId="267"/>
            <ac:spMk id="3" creationId="{2E2EDB83-407A-B7FF-BF44-E65DCEAAC859}"/>
          </ac:spMkLst>
        </pc:spChg>
      </pc:sldChg>
      <pc:sldChg chg="addSp delSp modSp new mod delAnim modAnim">
        <pc:chgData name="Viktor Vad" userId="9c1be280435e7310" providerId="LiveId" clId="{E9D62FA8-D942-4949-A70D-185AB320D26F}" dt="2023-04-03T12:56:43.918" v="1269"/>
        <pc:sldMkLst>
          <pc:docMk/>
          <pc:sldMk cId="585991343" sldId="268"/>
        </pc:sldMkLst>
        <pc:spChg chg="mod">
          <ac:chgData name="Viktor Vad" userId="9c1be280435e7310" providerId="LiveId" clId="{E9D62FA8-D942-4949-A70D-185AB320D26F}" dt="2023-04-03T12:43:37.626" v="1024" actId="20577"/>
          <ac:spMkLst>
            <pc:docMk/>
            <pc:sldMk cId="585991343" sldId="268"/>
            <ac:spMk id="2" creationId="{DE9ABE27-4912-FA08-EDBF-5E66E53DF848}"/>
          </ac:spMkLst>
        </pc:spChg>
        <pc:spChg chg="add del">
          <ac:chgData name="Viktor Vad" userId="9c1be280435e7310" providerId="LiveId" clId="{E9D62FA8-D942-4949-A70D-185AB320D26F}" dt="2023-04-03T12:52:36.289" v="1228" actId="478"/>
          <ac:spMkLst>
            <pc:docMk/>
            <pc:sldMk cId="585991343" sldId="268"/>
            <ac:spMk id="3" creationId="{F2FBCC74-8494-E258-75DF-611E2B067336}"/>
          </ac:spMkLst>
        </pc:spChg>
        <pc:spChg chg="add mod">
          <ac:chgData name="Viktor Vad" userId="9c1be280435e7310" providerId="LiveId" clId="{E9D62FA8-D942-4949-A70D-185AB320D26F}" dt="2023-04-03T12:47:23.609" v="1159" actId="1076"/>
          <ac:spMkLst>
            <pc:docMk/>
            <pc:sldMk cId="585991343" sldId="268"/>
            <ac:spMk id="6" creationId="{BEAFA953-494B-9523-D300-DBA99DBA0DB9}"/>
          </ac:spMkLst>
        </pc:spChg>
        <pc:spChg chg="add mod">
          <ac:chgData name="Viktor Vad" userId="9c1be280435e7310" providerId="LiveId" clId="{E9D62FA8-D942-4949-A70D-185AB320D26F}" dt="2023-04-03T12:49:16.104" v="1198" actId="115"/>
          <ac:spMkLst>
            <pc:docMk/>
            <pc:sldMk cId="585991343" sldId="268"/>
            <ac:spMk id="11" creationId="{DDC521CF-2E57-4BE7-AADA-E8F2E6C633AE}"/>
          </ac:spMkLst>
        </pc:spChg>
        <pc:spChg chg="add del mod">
          <ac:chgData name="Viktor Vad" userId="9c1be280435e7310" providerId="LiveId" clId="{E9D62FA8-D942-4949-A70D-185AB320D26F}" dt="2023-04-03T12:48:36.027" v="1187"/>
          <ac:spMkLst>
            <pc:docMk/>
            <pc:sldMk cId="585991343" sldId="268"/>
            <ac:spMk id="14" creationId="{67AEBD93-9A67-AC06-5440-61D1273FC778}"/>
          </ac:spMkLst>
        </pc:spChg>
        <pc:spChg chg="add mod">
          <ac:chgData name="Viktor Vad" userId="9c1be280435e7310" providerId="LiveId" clId="{E9D62FA8-D942-4949-A70D-185AB320D26F}" dt="2023-04-03T12:49:03.041" v="1197" actId="20577"/>
          <ac:spMkLst>
            <pc:docMk/>
            <pc:sldMk cId="585991343" sldId="268"/>
            <ac:spMk id="15" creationId="{359092F8-CC32-12FE-A800-FC0378EA5D30}"/>
          </ac:spMkLst>
        </pc:spChg>
        <pc:spChg chg="add mod">
          <ac:chgData name="Viktor Vad" userId="9c1be280435e7310" providerId="LiveId" clId="{E9D62FA8-D942-4949-A70D-185AB320D26F}" dt="2023-04-03T12:51:09.060" v="1209" actId="1076"/>
          <ac:spMkLst>
            <pc:docMk/>
            <pc:sldMk cId="585991343" sldId="268"/>
            <ac:spMk id="19" creationId="{0DF6B75A-3FF8-A320-CED8-71949D72E8BF}"/>
          </ac:spMkLst>
        </pc:spChg>
        <pc:spChg chg="add mod">
          <ac:chgData name="Viktor Vad" userId="9c1be280435e7310" providerId="LiveId" clId="{E9D62FA8-D942-4949-A70D-185AB320D26F}" dt="2023-04-03T12:54:17.550" v="1232" actId="1076"/>
          <ac:spMkLst>
            <pc:docMk/>
            <pc:sldMk cId="585991343" sldId="268"/>
            <ac:spMk id="31" creationId="{4DBA8422-340F-B895-8094-79EFB2FBC652}"/>
          </ac:spMkLst>
        </pc:spChg>
        <pc:spChg chg="add mod">
          <ac:chgData name="Viktor Vad" userId="9c1be280435e7310" providerId="LiveId" clId="{E9D62FA8-D942-4949-A70D-185AB320D26F}" dt="2023-04-03T12:56:23.464" v="1267" actId="1076"/>
          <ac:spMkLst>
            <pc:docMk/>
            <pc:sldMk cId="585991343" sldId="268"/>
            <ac:spMk id="44" creationId="{99FA36F9-2616-7C3E-EA12-2BCCF626B347}"/>
          </ac:spMkLst>
        </pc:spChg>
        <pc:cxnChg chg="add mod">
          <ac:chgData name="Viktor Vad" userId="9c1be280435e7310" providerId="LiveId" clId="{E9D62FA8-D942-4949-A70D-185AB320D26F}" dt="2023-04-03T12:46:51.049" v="1143" actId="1582"/>
          <ac:cxnSpMkLst>
            <pc:docMk/>
            <pc:sldMk cId="585991343" sldId="268"/>
            <ac:cxnSpMk id="5" creationId="{77719BD4-6523-D2A9-E1AF-08BD3097F18B}"/>
          </ac:cxnSpMkLst>
        </pc:cxnChg>
        <pc:cxnChg chg="add mod">
          <ac:chgData name="Viktor Vad" userId="9c1be280435e7310" providerId="LiveId" clId="{E9D62FA8-D942-4949-A70D-185AB320D26F}" dt="2023-04-03T12:47:11.822" v="1149" actId="208"/>
          <ac:cxnSpMkLst>
            <pc:docMk/>
            <pc:sldMk cId="585991343" sldId="268"/>
            <ac:cxnSpMk id="7" creationId="{DC5985B7-5363-5E23-D926-9C7F0820D025}"/>
          </ac:cxnSpMkLst>
        </pc:cxnChg>
        <pc:cxnChg chg="add mod">
          <ac:chgData name="Viktor Vad" userId="9c1be280435e7310" providerId="LiveId" clId="{E9D62FA8-D942-4949-A70D-185AB320D26F}" dt="2023-04-03T12:48:53.340" v="1189" actId="1582"/>
          <ac:cxnSpMkLst>
            <pc:docMk/>
            <pc:sldMk cId="585991343" sldId="268"/>
            <ac:cxnSpMk id="13" creationId="{E2C31EEE-BB4A-9BBE-35C2-9F74AF4541DC}"/>
          </ac:cxnSpMkLst>
        </pc:cxnChg>
        <pc:cxnChg chg="add mod">
          <ac:chgData name="Viktor Vad" userId="9c1be280435e7310" providerId="LiveId" clId="{E9D62FA8-D942-4949-A70D-185AB320D26F}" dt="2023-04-03T12:50:39.468" v="1204" actId="14100"/>
          <ac:cxnSpMkLst>
            <pc:docMk/>
            <pc:sldMk cId="585991343" sldId="268"/>
            <ac:cxnSpMk id="16" creationId="{985498E9-1909-BDB2-91A3-15E458AA060E}"/>
          </ac:cxnSpMkLst>
        </pc:cxnChg>
        <pc:cxnChg chg="add mod">
          <ac:chgData name="Viktor Vad" userId="9c1be280435e7310" providerId="LiveId" clId="{E9D62FA8-D942-4949-A70D-185AB320D26F}" dt="2023-04-03T12:51:21.200" v="1213" actId="1076"/>
          <ac:cxnSpMkLst>
            <pc:docMk/>
            <pc:sldMk cId="585991343" sldId="268"/>
            <ac:cxnSpMk id="20" creationId="{26959174-3963-C10E-E137-1C93214233F6}"/>
          </ac:cxnSpMkLst>
        </pc:cxnChg>
        <pc:cxnChg chg="add mod">
          <ac:chgData name="Viktor Vad" userId="9c1be280435e7310" providerId="LiveId" clId="{E9D62FA8-D942-4949-A70D-185AB320D26F}" dt="2023-04-03T12:51:36.727" v="1216" actId="208"/>
          <ac:cxnSpMkLst>
            <pc:docMk/>
            <pc:sldMk cId="585991343" sldId="268"/>
            <ac:cxnSpMk id="23" creationId="{FFB5BAC1-3730-E953-FAA9-62641A04608B}"/>
          </ac:cxnSpMkLst>
        </pc:cxnChg>
        <pc:cxnChg chg="add mod">
          <ac:chgData name="Viktor Vad" userId="9c1be280435e7310" providerId="LiveId" clId="{E9D62FA8-D942-4949-A70D-185AB320D26F}" dt="2023-04-03T12:51:42.276" v="1218" actId="1076"/>
          <ac:cxnSpMkLst>
            <pc:docMk/>
            <pc:sldMk cId="585991343" sldId="268"/>
            <ac:cxnSpMk id="24" creationId="{EE39CEEA-864A-F46F-6349-6877CFAF905B}"/>
          </ac:cxnSpMkLst>
        </pc:cxnChg>
        <pc:cxnChg chg="add mod">
          <ac:chgData name="Viktor Vad" userId="9c1be280435e7310" providerId="LiveId" clId="{E9D62FA8-D942-4949-A70D-185AB320D26F}" dt="2023-04-03T12:52:07.688" v="1223" actId="1582"/>
          <ac:cxnSpMkLst>
            <pc:docMk/>
            <pc:sldMk cId="585991343" sldId="268"/>
            <ac:cxnSpMk id="26" creationId="{3CCF2588-6DEF-FFFB-617A-09FF44E273F6}"/>
          </ac:cxnSpMkLst>
        </pc:cxnChg>
        <pc:cxnChg chg="add mod">
          <ac:chgData name="Viktor Vad" userId="9c1be280435e7310" providerId="LiveId" clId="{E9D62FA8-D942-4949-A70D-185AB320D26F}" dt="2023-04-03T12:52:07.688" v="1223" actId="1582"/>
          <ac:cxnSpMkLst>
            <pc:docMk/>
            <pc:sldMk cId="585991343" sldId="268"/>
            <ac:cxnSpMk id="27" creationId="{2FDC1377-7F26-A993-7316-B4FA0E95D89D}"/>
          </ac:cxnSpMkLst>
        </pc:cxnChg>
        <pc:cxnChg chg="add mod">
          <ac:chgData name="Viktor Vad" userId="9c1be280435e7310" providerId="LiveId" clId="{E9D62FA8-D942-4949-A70D-185AB320D26F}" dt="2023-04-03T12:52:19.788" v="1227" actId="1076"/>
          <ac:cxnSpMkLst>
            <pc:docMk/>
            <pc:sldMk cId="585991343" sldId="268"/>
            <ac:cxnSpMk id="28" creationId="{A6D4C1BD-F0CF-D47E-57AF-081271A18F9E}"/>
          </ac:cxnSpMkLst>
        </pc:cxnChg>
        <pc:cxnChg chg="add mod">
          <ac:chgData name="Viktor Vad" userId="9c1be280435e7310" providerId="LiveId" clId="{E9D62FA8-D942-4949-A70D-185AB320D26F}" dt="2023-04-03T12:55:57" v="1243" actId="1076"/>
          <ac:cxnSpMkLst>
            <pc:docMk/>
            <pc:sldMk cId="585991343" sldId="268"/>
            <ac:cxnSpMk id="30" creationId="{A7EA090C-DC37-F716-0C6B-4FE2FE87C0E5}"/>
          </ac:cxnSpMkLst>
        </pc:cxnChg>
        <pc:cxnChg chg="add del mod">
          <ac:chgData name="Viktor Vad" userId="9c1be280435e7310" providerId="LiveId" clId="{E9D62FA8-D942-4949-A70D-185AB320D26F}" dt="2023-04-03T12:55:36.870" v="1241" actId="478"/>
          <ac:cxnSpMkLst>
            <pc:docMk/>
            <pc:sldMk cId="585991343" sldId="268"/>
            <ac:cxnSpMk id="32" creationId="{592A29B1-771E-A7B2-B6CB-CB74CB8D0F85}"/>
          </ac:cxnSpMkLst>
        </pc:cxnChg>
        <pc:cxnChg chg="add mod">
          <ac:chgData name="Viktor Vad" userId="9c1be280435e7310" providerId="LiveId" clId="{E9D62FA8-D942-4949-A70D-185AB320D26F}" dt="2023-04-03T12:54:17.550" v="1232" actId="1076"/>
          <ac:cxnSpMkLst>
            <pc:docMk/>
            <pc:sldMk cId="585991343" sldId="268"/>
            <ac:cxnSpMk id="33" creationId="{7251A1B6-C2F3-4AA7-C82D-1B560F484BD2}"/>
          </ac:cxnSpMkLst>
        </pc:cxnChg>
        <pc:cxnChg chg="add mod">
          <ac:chgData name="Viktor Vad" userId="9c1be280435e7310" providerId="LiveId" clId="{E9D62FA8-D942-4949-A70D-185AB320D26F}" dt="2023-04-03T12:54:17.550" v="1232" actId="1076"/>
          <ac:cxnSpMkLst>
            <pc:docMk/>
            <pc:sldMk cId="585991343" sldId="268"/>
            <ac:cxnSpMk id="34" creationId="{D14225DC-1C6E-48C1-CCDF-29E44966350E}"/>
          </ac:cxnSpMkLst>
        </pc:cxnChg>
        <pc:cxnChg chg="add mod">
          <ac:chgData name="Viktor Vad" userId="9c1be280435e7310" providerId="LiveId" clId="{E9D62FA8-D942-4949-A70D-185AB320D26F}" dt="2023-04-03T12:54:17.550" v="1232" actId="1076"/>
          <ac:cxnSpMkLst>
            <pc:docMk/>
            <pc:sldMk cId="585991343" sldId="268"/>
            <ac:cxnSpMk id="35" creationId="{7C081D46-1ACE-36DB-9A14-35F42A0BBD9D}"/>
          </ac:cxnSpMkLst>
        </pc:cxnChg>
        <pc:cxnChg chg="add mod">
          <ac:chgData name="Viktor Vad" userId="9c1be280435e7310" providerId="LiveId" clId="{E9D62FA8-D942-4949-A70D-185AB320D26F}" dt="2023-04-03T12:54:17.550" v="1232" actId="1076"/>
          <ac:cxnSpMkLst>
            <pc:docMk/>
            <pc:sldMk cId="585991343" sldId="268"/>
            <ac:cxnSpMk id="36" creationId="{E147F93E-D4DB-7665-1A3F-F644CFA41014}"/>
          </ac:cxnSpMkLst>
        </pc:cxnChg>
        <pc:cxnChg chg="add mod">
          <ac:chgData name="Viktor Vad" userId="9c1be280435e7310" providerId="LiveId" clId="{E9D62FA8-D942-4949-A70D-185AB320D26F}" dt="2023-04-03T12:55:41.586" v="1242" actId="1076"/>
          <ac:cxnSpMkLst>
            <pc:docMk/>
            <pc:sldMk cId="585991343" sldId="268"/>
            <ac:cxnSpMk id="37" creationId="{F7C1DCF1-EC40-E67B-3124-11679C822FD1}"/>
          </ac:cxnSpMkLst>
        </pc:cxnChg>
        <pc:cxnChg chg="add mod">
          <ac:chgData name="Viktor Vad" userId="9c1be280435e7310" providerId="LiveId" clId="{E9D62FA8-D942-4949-A70D-185AB320D26F}" dt="2023-04-03T12:55:15.075" v="1239" actId="208"/>
          <ac:cxnSpMkLst>
            <pc:docMk/>
            <pc:sldMk cId="585991343" sldId="268"/>
            <ac:cxnSpMk id="38" creationId="{A7F7201A-2C6F-5D58-393D-AC596C0E99C0}"/>
          </ac:cxnSpMkLst>
        </pc:cxnChg>
        <pc:cxnChg chg="add mod">
          <ac:chgData name="Viktor Vad" userId="9c1be280435e7310" providerId="LiveId" clId="{E9D62FA8-D942-4949-A70D-185AB320D26F}" dt="2023-04-03T12:56:07.070" v="1247" actId="1076"/>
          <ac:cxnSpMkLst>
            <pc:docMk/>
            <pc:sldMk cId="585991343" sldId="268"/>
            <ac:cxnSpMk id="42" creationId="{8B89BF02-22A3-4870-70B9-AE7C59E4F446}"/>
          </ac:cxnSpMkLst>
        </pc:cxnChg>
      </pc:sldChg>
      <pc:sldChg chg="addSp delSp modSp new mod">
        <pc:chgData name="Viktor Vad" userId="9c1be280435e7310" providerId="LiveId" clId="{E9D62FA8-D942-4949-A70D-185AB320D26F}" dt="2023-04-03T13:11:10.812" v="1541" actId="1037"/>
        <pc:sldMkLst>
          <pc:docMk/>
          <pc:sldMk cId="2310645914" sldId="269"/>
        </pc:sldMkLst>
        <pc:spChg chg="mod">
          <ac:chgData name="Viktor Vad" userId="9c1be280435e7310" providerId="LiveId" clId="{E9D62FA8-D942-4949-A70D-185AB320D26F}" dt="2023-04-03T13:06:15.537" v="1290" actId="20577"/>
          <ac:spMkLst>
            <pc:docMk/>
            <pc:sldMk cId="2310645914" sldId="269"/>
            <ac:spMk id="2" creationId="{379DE53B-5D00-C502-5C08-40A55E30D2B2}"/>
          </ac:spMkLst>
        </pc:spChg>
        <pc:spChg chg="mod">
          <ac:chgData name="Viktor Vad" userId="9c1be280435e7310" providerId="LiveId" clId="{E9D62FA8-D942-4949-A70D-185AB320D26F}" dt="2023-04-03T13:06:38.833" v="1357" actId="20577"/>
          <ac:spMkLst>
            <pc:docMk/>
            <pc:sldMk cId="2310645914" sldId="269"/>
            <ac:spMk id="3" creationId="{E03DD97E-9ADC-1671-B9F6-C8E6B7AABA95}"/>
          </ac:spMkLst>
        </pc:spChg>
        <pc:spChg chg="add mod">
          <ac:chgData name="Viktor Vad" userId="9c1be280435e7310" providerId="LiveId" clId="{E9D62FA8-D942-4949-A70D-185AB320D26F}" dt="2023-04-03T13:09:22.863" v="1432" actId="14100"/>
          <ac:spMkLst>
            <pc:docMk/>
            <pc:sldMk cId="2310645914" sldId="269"/>
            <ac:spMk id="8" creationId="{EED15AAB-A619-354A-7A88-DE174CFF737F}"/>
          </ac:spMkLst>
        </pc:spChg>
        <pc:spChg chg="add mod">
          <ac:chgData name="Viktor Vad" userId="9c1be280435e7310" providerId="LiveId" clId="{E9D62FA8-D942-4949-A70D-185AB320D26F}" dt="2023-04-03T13:07:58.953" v="1414" actId="20577"/>
          <ac:spMkLst>
            <pc:docMk/>
            <pc:sldMk cId="2310645914" sldId="269"/>
            <ac:spMk id="9" creationId="{233E938F-4B32-4113-2081-CB80F0F05CB1}"/>
          </ac:spMkLst>
        </pc:spChg>
        <pc:spChg chg="add del mod">
          <ac:chgData name="Viktor Vad" userId="9c1be280435e7310" providerId="LiveId" clId="{E9D62FA8-D942-4949-A70D-185AB320D26F}" dt="2023-04-03T13:09:25.738" v="1433" actId="478"/>
          <ac:spMkLst>
            <pc:docMk/>
            <pc:sldMk cId="2310645914" sldId="269"/>
            <ac:spMk id="10" creationId="{52DB591E-EB28-7B88-442B-94E8E2DC9F5A}"/>
          </ac:spMkLst>
        </pc:spChg>
        <pc:spChg chg="add mod">
          <ac:chgData name="Viktor Vad" userId="9c1be280435e7310" providerId="LiveId" clId="{E9D62FA8-D942-4949-A70D-185AB320D26F}" dt="2023-04-03T13:09:36.563" v="1436" actId="208"/>
          <ac:spMkLst>
            <pc:docMk/>
            <pc:sldMk cId="2310645914" sldId="269"/>
            <ac:spMk id="12" creationId="{843DF3EF-39D5-361F-E004-AC17722ED6EB}"/>
          </ac:spMkLst>
        </pc:spChg>
        <pc:spChg chg="add mod">
          <ac:chgData name="Viktor Vad" userId="9c1be280435e7310" providerId="LiveId" clId="{E9D62FA8-D942-4949-A70D-185AB320D26F}" dt="2023-04-03T13:11:10.812" v="1541" actId="1037"/>
          <ac:spMkLst>
            <pc:docMk/>
            <pc:sldMk cId="2310645914" sldId="269"/>
            <ac:spMk id="13" creationId="{4D95CEEC-35EE-1F9C-DBD2-AE97D4D23A7F}"/>
          </ac:spMkLst>
        </pc:spChg>
        <pc:spChg chg="add mod">
          <ac:chgData name="Viktor Vad" userId="9c1be280435e7310" providerId="LiveId" clId="{E9D62FA8-D942-4949-A70D-185AB320D26F}" dt="2023-04-03T13:11:10.812" v="1541" actId="1037"/>
          <ac:spMkLst>
            <pc:docMk/>
            <pc:sldMk cId="2310645914" sldId="269"/>
            <ac:spMk id="14" creationId="{EDECBD46-40BD-8DCB-B967-A7A78393AD6D}"/>
          </ac:spMkLst>
        </pc:spChg>
        <pc:grpChg chg="add mod">
          <ac:chgData name="Viktor Vad" userId="9c1be280435e7310" providerId="LiveId" clId="{E9D62FA8-D942-4949-A70D-185AB320D26F}" dt="2023-04-03T13:09:00.386" v="1423" actId="1076"/>
          <ac:grpSpMkLst>
            <pc:docMk/>
            <pc:sldMk cId="2310645914" sldId="269"/>
            <ac:grpSpMk id="11" creationId="{54CC326E-3CBA-3C4D-F198-385A22BAE246}"/>
          </ac:grpSpMkLst>
        </pc:grpChg>
        <pc:picChg chg="add mod">
          <ac:chgData name="Viktor Vad" userId="9c1be280435e7310" providerId="LiveId" clId="{E9D62FA8-D942-4949-A70D-185AB320D26F}" dt="2023-04-03T13:08:47.929" v="1420" actId="1076"/>
          <ac:picMkLst>
            <pc:docMk/>
            <pc:sldMk cId="2310645914" sldId="269"/>
            <ac:picMk id="7" creationId="{C37D63BF-3A07-0CED-D5FC-B59FD5AC0D90}"/>
          </ac:picMkLst>
        </pc:picChg>
        <pc:cxnChg chg="add mod">
          <ac:chgData name="Viktor Vad" userId="9c1be280435e7310" providerId="LiveId" clId="{E9D62FA8-D942-4949-A70D-185AB320D26F}" dt="2023-04-03T13:09:59.253" v="1437" actId="1582"/>
          <ac:cxnSpMkLst>
            <pc:docMk/>
            <pc:sldMk cId="2310645914" sldId="269"/>
            <ac:cxnSpMk id="4" creationId="{7AE96239-7ABA-54DC-35CB-4AACD43C25D5}"/>
          </ac:cxnSpMkLst>
        </pc:cxnChg>
        <pc:cxnChg chg="add mod">
          <ac:chgData name="Viktor Vad" userId="9c1be280435e7310" providerId="LiveId" clId="{E9D62FA8-D942-4949-A70D-185AB320D26F}" dt="2023-04-03T13:09:59.253" v="1437" actId="1582"/>
          <ac:cxnSpMkLst>
            <pc:docMk/>
            <pc:sldMk cId="2310645914" sldId="269"/>
            <ac:cxnSpMk id="5" creationId="{6DFB3B69-4561-2F16-62AA-34B46079447A}"/>
          </ac:cxnSpMkLst>
        </pc:cxnChg>
        <pc:cxnChg chg="add mod">
          <ac:chgData name="Viktor Vad" userId="9c1be280435e7310" providerId="LiveId" clId="{E9D62FA8-D942-4949-A70D-185AB320D26F}" dt="2023-04-03T13:09:59.253" v="1437" actId="1582"/>
          <ac:cxnSpMkLst>
            <pc:docMk/>
            <pc:sldMk cId="2310645914" sldId="269"/>
            <ac:cxnSpMk id="6" creationId="{264FA328-12B8-7C29-5CCF-56FDDB026246}"/>
          </ac:cxnSpMkLst>
        </pc:cxnChg>
      </pc:sldChg>
      <pc:sldChg chg="addSp modSp new mod">
        <pc:chgData name="Viktor Vad" userId="9c1be280435e7310" providerId="LiveId" clId="{E9D62FA8-D942-4949-A70D-185AB320D26F}" dt="2023-04-04T09:21:13.041" v="1723" actId="1076"/>
        <pc:sldMkLst>
          <pc:docMk/>
          <pc:sldMk cId="2257798261" sldId="270"/>
        </pc:sldMkLst>
        <pc:spChg chg="mod">
          <ac:chgData name="Viktor Vad" userId="9c1be280435e7310" providerId="LiveId" clId="{E9D62FA8-D942-4949-A70D-185AB320D26F}" dt="2023-04-04T09:03:35.890" v="1583" actId="20577"/>
          <ac:spMkLst>
            <pc:docMk/>
            <pc:sldMk cId="2257798261" sldId="270"/>
            <ac:spMk id="2" creationId="{200CC0A4-4A2E-9230-B42E-E21A08B68021}"/>
          </ac:spMkLst>
        </pc:spChg>
        <pc:spChg chg="mod">
          <ac:chgData name="Viktor Vad" userId="9c1be280435e7310" providerId="LiveId" clId="{E9D62FA8-D942-4949-A70D-185AB320D26F}" dt="2023-04-04T09:06:03.136" v="1661" actId="1076"/>
          <ac:spMkLst>
            <pc:docMk/>
            <pc:sldMk cId="2257798261" sldId="270"/>
            <ac:spMk id="3" creationId="{6A9FE079-1452-7EC7-CC3D-F723E0CEE8D6}"/>
          </ac:spMkLst>
        </pc:spChg>
        <pc:spChg chg="add mod">
          <ac:chgData name="Viktor Vad" userId="9c1be280435e7310" providerId="LiveId" clId="{E9D62FA8-D942-4949-A70D-185AB320D26F}" dt="2023-04-04T09:14:43.931" v="1685" actId="164"/>
          <ac:spMkLst>
            <pc:docMk/>
            <pc:sldMk cId="2257798261" sldId="270"/>
            <ac:spMk id="4" creationId="{40D47015-39E8-D646-1102-93F9E2CBC446}"/>
          </ac:spMkLst>
        </pc:spChg>
        <pc:spChg chg="add mod">
          <ac:chgData name="Viktor Vad" userId="9c1be280435e7310" providerId="LiveId" clId="{E9D62FA8-D942-4949-A70D-185AB320D26F}" dt="2023-04-04T09:14:43.931" v="1685" actId="164"/>
          <ac:spMkLst>
            <pc:docMk/>
            <pc:sldMk cId="2257798261" sldId="270"/>
            <ac:spMk id="5" creationId="{EBEF0EFF-AAB4-B1D4-CFAF-E33D70AA9D00}"/>
          </ac:spMkLst>
        </pc:spChg>
        <pc:spChg chg="add mod">
          <ac:chgData name="Viktor Vad" userId="9c1be280435e7310" providerId="LiveId" clId="{E9D62FA8-D942-4949-A70D-185AB320D26F}" dt="2023-04-04T09:20:43.448" v="1720" actId="1076"/>
          <ac:spMkLst>
            <pc:docMk/>
            <pc:sldMk cId="2257798261" sldId="270"/>
            <ac:spMk id="12" creationId="{2F714CB7-921F-2F22-38FF-F8081B35FE08}"/>
          </ac:spMkLst>
        </pc:spChg>
        <pc:spChg chg="add mod ord">
          <ac:chgData name="Viktor Vad" userId="9c1be280435e7310" providerId="LiveId" clId="{E9D62FA8-D942-4949-A70D-185AB320D26F}" dt="2023-04-04T09:20:43.448" v="1720" actId="1076"/>
          <ac:spMkLst>
            <pc:docMk/>
            <pc:sldMk cId="2257798261" sldId="270"/>
            <ac:spMk id="15" creationId="{60802DF8-4BB9-38E7-B8FE-2CE9714DA66B}"/>
          </ac:spMkLst>
        </pc:spChg>
        <pc:spChg chg="add">
          <ac:chgData name="Viktor Vad" userId="9c1be280435e7310" providerId="LiveId" clId="{E9D62FA8-D942-4949-A70D-185AB320D26F}" dt="2023-04-04T09:21:00.811" v="1721" actId="11529"/>
          <ac:spMkLst>
            <pc:docMk/>
            <pc:sldMk cId="2257798261" sldId="270"/>
            <ac:spMk id="48" creationId="{2144A07E-0DEF-C216-EC0E-4873657E1DFD}"/>
          </ac:spMkLst>
        </pc:spChg>
        <pc:spChg chg="add mod">
          <ac:chgData name="Viktor Vad" userId="9c1be280435e7310" providerId="LiveId" clId="{E9D62FA8-D942-4949-A70D-185AB320D26F}" dt="2023-04-04T09:21:13.041" v="1723" actId="1076"/>
          <ac:spMkLst>
            <pc:docMk/>
            <pc:sldMk cId="2257798261" sldId="270"/>
            <ac:spMk id="49" creationId="{D33ED2C3-B523-468A-3ABD-D8DA3D69B2D0}"/>
          </ac:spMkLst>
        </pc:spChg>
        <pc:grpChg chg="add mod">
          <ac:chgData name="Viktor Vad" userId="9c1be280435e7310" providerId="LiveId" clId="{E9D62FA8-D942-4949-A70D-185AB320D26F}" dt="2023-04-04T09:20:43.448" v="1720" actId="1076"/>
          <ac:grpSpMkLst>
            <pc:docMk/>
            <pc:sldMk cId="2257798261" sldId="270"/>
            <ac:grpSpMk id="18" creationId="{ABF0581D-31CA-26C1-ABA3-AB3AB7A3E54B}"/>
          </ac:grpSpMkLst>
        </pc:grpChg>
        <pc:cxnChg chg="add mod">
          <ac:chgData name="Viktor Vad" userId="9c1be280435e7310" providerId="LiveId" clId="{E9D62FA8-D942-4949-A70D-185AB320D26F}" dt="2023-04-04T09:14:43.931" v="1685" actId="164"/>
          <ac:cxnSpMkLst>
            <pc:docMk/>
            <pc:sldMk cId="2257798261" sldId="270"/>
            <ac:cxnSpMk id="7" creationId="{83A8D754-5044-51CF-42FF-14A901E397B5}"/>
          </ac:cxnSpMkLst>
        </pc:cxnChg>
        <pc:cxnChg chg="add mod">
          <ac:chgData name="Viktor Vad" userId="9c1be280435e7310" providerId="LiveId" clId="{E9D62FA8-D942-4949-A70D-185AB320D26F}" dt="2023-04-04T09:14:43.931" v="1685" actId="164"/>
          <ac:cxnSpMkLst>
            <pc:docMk/>
            <pc:sldMk cId="2257798261" sldId="270"/>
            <ac:cxnSpMk id="9" creationId="{9197983D-E12B-D51C-C0D1-A0C358B6CC17}"/>
          </ac:cxnSpMkLst>
        </pc:cxnChg>
        <pc:cxnChg chg="add mod">
          <ac:chgData name="Viktor Vad" userId="9c1be280435e7310" providerId="LiveId" clId="{E9D62FA8-D942-4949-A70D-185AB320D26F}" dt="2023-04-04T09:14:43.931" v="1685" actId="164"/>
          <ac:cxnSpMkLst>
            <pc:docMk/>
            <pc:sldMk cId="2257798261" sldId="270"/>
            <ac:cxnSpMk id="10" creationId="{5E427830-1ED4-B95E-4C9B-66EB78C3C1C4}"/>
          </ac:cxnSpMkLst>
        </pc:cxnChg>
        <pc:cxnChg chg="add mod">
          <ac:chgData name="Viktor Vad" userId="9c1be280435e7310" providerId="LiveId" clId="{E9D62FA8-D942-4949-A70D-185AB320D26F}" dt="2023-04-04T09:14:43.931" v="1685" actId="164"/>
          <ac:cxnSpMkLst>
            <pc:docMk/>
            <pc:sldMk cId="2257798261" sldId="270"/>
            <ac:cxnSpMk id="11" creationId="{44118E56-655F-19ED-528F-793599E34748}"/>
          </ac:cxnSpMkLst>
        </pc:cxnChg>
        <pc:cxnChg chg="add mod">
          <ac:chgData name="Viktor Vad" userId="9c1be280435e7310" providerId="LiveId" clId="{E9D62FA8-D942-4949-A70D-185AB320D26F}" dt="2023-04-04T09:20:43.448" v="1720" actId="1076"/>
          <ac:cxnSpMkLst>
            <pc:docMk/>
            <pc:sldMk cId="2257798261" sldId="270"/>
            <ac:cxnSpMk id="14" creationId="{F017C946-9797-8CE4-EA97-A107D2D367A2}"/>
          </ac:cxnSpMkLst>
        </pc:cxnChg>
        <pc:cxnChg chg="add mod">
          <ac:chgData name="Viktor Vad" userId="9c1be280435e7310" providerId="LiveId" clId="{E9D62FA8-D942-4949-A70D-185AB320D26F}" dt="2023-04-04T09:20:38.115" v="1719" actId="1076"/>
          <ac:cxnSpMkLst>
            <pc:docMk/>
            <pc:sldMk cId="2257798261" sldId="270"/>
            <ac:cxnSpMk id="16" creationId="{C3B2E4D4-E208-CAB2-A6A8-53512FDD0FAE}"/>
          </ac:cxnSpMkLst>
        </pc:cxnChg>
        <pc:cxnChg chg="add mod">
          <ac:chgData name="Viktor Vad" userId="9c1be280435e7310" providerId="LiveId" clId="{E9D62FA8-D942-4949-A70D-185AB320D26F}" dt="2023-04-04T09:20:38.115" v="1719" actId="1076"/>
          <ac:cxnSpMkLst>
            <pc:docMk/>
            <pc:sldMk cId="2257798261" sldId="270"/>
            <ac:cxnSpMk id="17" creationId="{E468D96F-5593-EDDC-BE5D-9E6BCFEEB8E3}"/>
          </ac:cxnSpMkLst>
        </pc:cxnChg>
        <pc:cxnChg chg="add mod">
          <ac:chgData name="Viktor Vad" userId="9c1be280435e7310" providerId="LiveId" clId="{E9D62FA8-D942-4949-A70D-185AB320D26F}" dt="2023-04-04T09:20:38.115" v="1719" actId="1076"/>
          <ac:cxnSpMkLst>
            <pc:docMk/>
            <pc:sldMk cId="2257798261" sldId="270"/>
            <ac:cxnSpMk id="22" creationId="{05E38DE1-4C34-060B-AA9C-23108F2258AF}"/>
          </ac:cxnSpMkLst>
        </pc:cxnChg>
        <pc:cxnChg chg="add mod">
          <ac:chgData name="Viktor Vad" userId="9c1be280435e7310" providerId="LiveId" clId="{E9D62FA8-D942-4949-A70D-185AB320D26F}" dt="2023-04-04T09:20:38.115" v="1719" actId="1076"/>
          <ac:cxnSpMkLst>
            <pc:docMk/>
            <pc:sldMk cId="2257798261" sldId="270"/>
            <ac:cxnSpMk id="23" creationId="{C21521A4-0DA8-4229-2592-BD0642438C29}"/>
          </ac:cxnSpMkLst>
        </pc:cxnChg>
        <pc:cxnChg chg="add mod">
          <ac:chgData name="Viktor Vad" userId="9c1be280435e7310" providerId="LiveId" clId="{E9D62FA8-D942-4949-A70D-185AB320D26F}" dt="2023-04-04T09:20:38.115" v="1719" actId="1076"/>
          <ac:cxnSpMkLst>
            <pc:docMk/>
            <pc:sldMk cId="2257798261" sldId="270"/>
            <ac:cxnSpMk id="26" creationId="{CDB82100-8552-6A95-99F9-E85644B25214}"/>
          </ac:cxnSpMkLst>
        </pc:cxnChg>
        <pc:cxnChg chg="add mod">
          <ac:chgData name="Viktor Vad" userId="9c1be280435e7310" providerId="LiveId" clId="{E9D62FA8-D942-4949-A70D-185AB320D26F}" dt="2023-04-04T09:20:38.115" v="1719" actId="1076"/>
          <ac:cxnSpMkLst>
            <pc:docMk/>
            <pc:sldMk cId="2257798261" sldId="270"/>
            <ac:cxnSpMk id="27" creationId="{08A6ED7F-0201-247A-9117-D4F70DA26A24}"/>
          </ac:cxnSpMkLst>
        </pc:cxnChg>
        <pc:cxnChg chg="add mod">
          <ac:chgData name="Viktor Vad" userId="9c1be280435e7310" providerId="LiveId" clId="{E9D62FA8-D942-4949-A70D-185AB320D26F}" dt="2023-04-04T09:20:38.115" v="1719" actId="1076"/>
          <ac:cxnSpMkLst>
            <pc:docMk/>
            <pc:sldMk cId="2257798261" sldId="270"/>
            <ac:cxnSpMk id="28" creationId="{564D069C-D51B-EE35-90D3-899594BCAF29}"/>
          </ac:cxnSpMkLst>
        </pc:cxnChg>
        <pc:cxnChg chg="add mod">
          <ac:chgData name="Viktor Vad" userId="9c1be280435e7310" providerId="LiveId" clId="{E9D62FA8-D942-4949-A70D-185AB320D26F}" dt="2023-04-04T09:20:38.115" v="1719" actId="1076"/>
          <ac:cxnSpMkLst>
            <pc:docMk/>
            <pc:sldMk cId="2257798261" sldId="270"/>
            <ac:cxnSpMk id="29" creationId="{BA40E464-DA16-D3B1-CCAF-0078E1D2D185}"/>
          </ac:cxnSpMkLst>
        </pc:cxnChg>
        <pc:cxnChg chg="add mod">
          <ac:chgData name="Viktor Vad" userId="9c1be280435e7310" providerId="LiveId" clId="{E9D62FA8-D942-4949-A70D-185AB320D26F}" dt="2023-04-04T09:20:38.115" v="1719" actId="1076"/>
          <ac:cxnSpMkLst>
            <pc:docMk/>
            <pc:sldMk cId="2257798261" sldId="270"/>
            <ac:cxnSpMk id="36" creationId="{D6ED1711-9A8A-5441-2E32-705DEFE518E6}"/>
          </ac:cxnSpMkLst>
        </pc:cxnChg>
        <pc:cxnChg chg="add mod">
          <ac:chgData name="Viktor Vad" userId="9c1be280435e7310" providerId="LiveId" clId="{E9D62FA8-D942-4949-A70D-185AB320D26F}" dt="2023-04-04T09:20:38.115" v="1719" actId="1076"/>
          <ac:cxnSpMkLst>
            <pc:docMk/>
            <pc:sldMk cId="2257798261" sldId="270"/>
            <ac:cxnSpMk id="37" creationId="{B28FA5CB-0BF9-9F27-B2B4-23C02A33D9BC}"/>
          </ac:cxnSpMkLst>
        </pc:cxnChg>
        <pc:cxnChg chg="add mod">
          <ac:chgData name="Viktor Vad" userId="9c1be280435e7310" providerId="LiveId" clId="{E9D62FA8-D942-4949-A70D-185AB320D26F}" dt="2023-04-04T09:20:38.115" v="1719" actId="1076"/>
          <ac:cxnSpMkLst>
            <pc:docMk/>
            <pc:sldMk cId="2257798261" sldId="270"/>
            <ac:cxnSpMk id="38" creationId="{965686FB-6069-68EC-09DF-3FC2C9236294}"/>
          </ac:cxnSpMkLst>
        </pc:cxnChg>
        <pc:cxnChg chg="add mod">
          <ac:chgData name="Viktor Vad" userId="9c1be280435e7310" providerId="LiveId" clId="{E9D62FA8-D942-4949-A70D-185AB320D26F}" dt="2023-04-04T09:20:38.115" v="1719" actId="1076"/>
          <ac:cxnSpMkLst>
            <pc:docMk/>
            <pc:sldMk cId="2257798261" sldId="270"/>
            <ac:cxnSpMk id="39" creationId="{BA3397B0-F72A-A1B9-CE10-6BC4DFEFD7A1}"/>
          </ac:cxnSpMkLst>
        </pc:cxnChg>
      </pc:sldChg>
      <pc:sldChg chg="del">
        <pc:chgData name="Viktor Vad" userId="9c1be280435e7310" providerId="LiveId" clId="{E9D62FA8-D942-4949-A70D-185AB320D26F}" dt="2023-04-03T10:36:17.352" v="29" actId="47"/>
        <pc:sldMkLst>
          <pc:docMk/>
          <pc:sldMk cId="3577498553" sldId="275"/>
        </pc:sldMkLst>
      </pc:sldChg>
      <pc:sldChg chg="del">
        <pc:chgData name="Viktor Vad" userId="9c1be280435e7310" providerId="LiveId" clId="{E9D62FA8-D942-4949-A70D-185AB320D26F}" dt="2023-04-03T10:36:17.352" v="29" actId="47"/>
        <pc:sldMkLst>
          <pc:docMk/>
          <pc:sldMk cId="1399126554" sldId="276"/>
        </pc:sldMkLst>
      </pc:sldChg>
      <pc:sldChg chg="del">
        <pc:chgData name="Viktor Vad" userId="9c1be280435e7310" providerId="LiveId" clId="{E9D62FA8-D942-4949-A70D-185AB320D26F}" dt="2023-04-03T10:36:17.352" v="29" actId="47"/>
        <pc:sldMkLst>
          <pc:docMk/>
          <pc:sldMk cId="2171328973" sldId="278"/>
        </pc:sldMkLst>
      </pc:sldChg>
      <pc:sldChg chg="del">
        <pc:chgData name="Viktor Vad" userId="9c1be280435e7310" providerId="LiveId" clId="{E9D62FA8-D942-4949-A70D-185AB320D26F}" dt="2023-04-03T10:36:17.352" v="29" actId="47"/>
        <pc:sldMkLst>
          <pc:docMk/>
          <pc:sldMk cId="157469687" sldId="279"/>
        </pc:sldMkLst>
      </pc:sldChg>
      <pc:sldChg chg="del">
        <pc:chgData name="Viktor Vad" userId="9c1be280435e7310" providerId="LiveId" clId="{E9D62FA8-D942-4949-A70D-185AB320D26F}" dt="2023-04-03T10:36:17.352" v="29" actId="47"/>
        <pc:sldMkLst>
          <pc:docMk/>
          <pc:sldMk cId="1934801078" sldId="280"/>
        </pc:sldMkLst>
      </pc:sldChg>
      <pc:sldChg chg="del">
        <pc:chgData name="Viktor Vad" userId="9c1be280435e7310" providerId="LiveId" clId="{E9D62FA8-D942-4949-A70D-185AB320D26F}" dt="2023-04-03T10:36:17.352" v="29" actId="47"/>
        <pc:sldMkLst>
          <pc:docMk/>
          <pc:sldMk cId="1484148486" sldId="281"/>
        </pc:sldMkLst>
      </pc:sldChg>
      <pc:sldChg chg="del">
        <pc:chgData name="Viktor Vad" userId="9c1be280435e7310" providerId="LiveId" clId="{E9D62FA8-D942-4949-A70D-185AB320D26F}" dt="2023-04-03T10:36:17.352" v="29" actId="47"/>
        <pc:sldMkLst>
          <pc:docMk/>
          <pc:sldMk cId="3098496550" sldId="28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B64DE3-809F-4EAA-A9A5-E8BD8A0B6670}" type="datetimeFigureOut">
              <a:rPr lang="hu-HU" smtClean="0"/>
              <a:t>2024. 11. 18.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4BBB12-BFA5-422B-A41C-DE9E0891FDD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38452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https://www.desmos.com/calculator/3g4lgbzgvj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BBB12-BFA5-422B-A41C-DE9E0891FDDA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91912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860FE-7826-B72E-9487-48FDAA917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A443DE-B968-75AC-C135-4549355F99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C7374-F316-E995-6F1F-A27206C92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59101-7A86-4169-A649-E95DFB652F4C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002C3-7894-978A-F30C-847BBD474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FC00D-E4E3-E984-342C-18383BA15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7C8F0-FC99-44AE-98CF-7E00D2762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027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6A431-A93B-9650-302D-C3D832F18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2F6C16-5887-0498-AA75-CAF5C7114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43E49-E8C8-BF99-790B-92DD27609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59101-7A86-4169-A649-E95DFB652F4C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00978-80E3-2A1D-D68D-2D4FEEC0B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D6B4E-FC07-4070-ACC0-695D38669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7C8F0-FC99-44AE-98CF-7E00D2762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004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24E4F8-54EB-05D0-4555-5156A91315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EA73DB-1267-A798-4CB7-7C38FFA17B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0019A-8B25-13E1-26B6-D2CFE87C9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59101-7A86-4169-A649-E95DFB652F4C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3F3DD-B564-9D14-966D-7F737CC86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A627D-CBA0-FD08-621A-34F9DAD30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7C8F0-FC99-44AE-98CF-7E00D2762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816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48D8D-F14D-60B2-9C07-3F698B094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4DFB0-08FD-D840-F45B-36CA092B2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1142C-717B-45C0-FC76-9A9833155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59101-7A86-4169-A649-E95DFB652F4C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9B059-5632-341F-7ADF-1E69723D8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BC67D-870F-3808-C4C8-E2F454EF2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7C8F0-FC99-44AE-98CF-7E00D2762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447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5BEAF-3496-7ADC-C322-BF35380F6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AF7DB-1368-DA3E-038E-9B33E0DF04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4D1A1-5A68-6D47-8706-B2D7F3B2F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59101-7A86-4169-A649-E95DFB652F4C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2586B-2D1E-317C-FF1B-38B57129A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D3772-A1EF-4756-2A1F-244DFC2CE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7C8F0-FC99-44AE-98CF-7E00D2762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736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96D23-33B6-2E6C-CFA9-01A4ABB9B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0245B-5727-239D-D0C5-039C9B3B5E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80028C-5D59-61B6-485D-E555B9F51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895319-B672-8B9E-CD6D-7A389A1AA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59101-7A86-4169-A649-E95DFB652F4C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6079C5-2C29-1473-E018-FF1A2C78A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781EB7-91D0-33AA-D81A-7B471E532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7C8F0-FC99-44AE-98CF-7E00D2762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585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BC9D4-E953-CE93-6E94-DB39CE8BF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94BAD-4C4F-5F61-DE76-70300A562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481DEA-A39B-DF1C-0DC5-386D55EAA2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F6D58E-9955-4F24-559D-3FA4FF562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6C39FF-BC46-3CBB-2003-59C32A7FF7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D6A1AE-DD02-D2B9-C24F-80E05B068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59101-7A86-4169-A649-E95DFB652F4C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094339-BB95-9C0F-E180-028F6C081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4E0A1F-6696-1549-6314-8B85A5A7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7C8F0-FC99-44AE-98CF-7E00D2762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21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10CDC-1897-BE3B-664F-A559FFC23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A9081-C301-F293-8437-8C916E226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59101-7A86-4169-A649-E95DFB652F4C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532D75-6659-CCCD-5B72-CB8396D6E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C38EE5-AB9C-2E11-9DFE-F3C500344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7C8F0-FC99-44AE-98CF-7E00D2762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729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A5D2D3-91FB-DC35-BD47-FBB716890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59101-7A86-4169-A649-E95DFB652F4C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BA8471-8640-98CB-320D-4C12698CC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109168-985A-0DF0-FB78-17E63043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7C8F0-FC99-44AE-98CF-7E00D2762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679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30D9C-8FC0-8CAD-EC00-5ECAD862C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15DA0-A639-302C-282A-56E6E192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970C5-8068-FFF7-074B-A62DB896F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FE12FA-80B1-CA24-5B30-6E4A91200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59101-7A86-4169-A649-E95DFB652F4C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BD552A-3175-1AFA-74CE-5D0BF7CD1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84B430-1370-5ED9-B89C-E450B40E8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7C8F0-FC99-44AE-98CF-7E00D2762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32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0AAFB-0E74-0B95-04E9-D16A2C02C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DAD34D-B07E-BE0A-704C-387D705344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5752E8-0EBB-DE57-A12A-96736DCFC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00B0E3-A2C1-88F8-34A5-ABF2E218E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59101-7A86-4169-A649-E95DFB652F4C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E0F63-1160-9933-0430-8B676E723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9A598D-F03D-8832-BD34-0BA312B7C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7C8F0-FC99-44AE-98CF-7E00D2762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45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A2977C-4FC5-A9D0-A266-D698A316D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752110-7A3D-D2BA-DDA9-063453244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08FD5-7681-86A1-A14C-9257B8F135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59101-7A86-4169-A649-E95DFB652F4C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A487B-D46F-1963-A5F1-744522A4F9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99FE8-E3A9-1B9C-849E-DB5C40C652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7C8F0-FC99-44AE-98CF-7E00D2762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308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A5040-73B6-5D33-3AA6-E7097A81A7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Számítógépes</a:t>
            </a:r>
            <a:r>
              <a:rPr lang="en-US" dirty="0"/>
              <a:t> </a:t>
            </a:r>
            <a:r>
              <a:rPr lang="en-US" dirty="0" err="1"/>
              <a:t>Grafika</a:t>
            </a:r>
            <a:r>
              <a:rPr lang="en-US" dirty="0"/>
              <a:t> BSc</a:t>
            </a:r>
            <a:br>
              <a:rPr lang="hu-HU" dirty="0"/>
            </a:br>
            <a:r>
              <a:rPr lang="hu-HU" dirty="0"/>
              <a:t>10</a:t>
            </a:r>
            <a:r>
              <a:rPr lang="en-US" dirty="0"/>
              <a:t>.</a:t>
            </a:r>
            <a:r>
              <a:rPr lang="hu-HU" dirty="0"/>
              <a:t> Gyakorlat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1F9C83-67F8-2510-8D19-257DF9032B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Vad Viktor </a:t>
            </a:r>
            <a:r>
              <a:rPr lang="en-US" err="1"/>
              <a:t>Andr</a:t>
            </a:r>
            <a:r>
              <a:rPr lang="hu-HU" dirty="0"/>
              <a:t>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876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DD712-71B7-BE8B-5900-6448D46B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Megvilágítás (</a:t>
            </a:r>
            <a:r>
              <a:rPr lang="hu-HU" err="1"/>
              <a:t>Diffuse</a:t>
            </a:r>
            <a:r>
              <a:rPr lang="hu-HU"/>
              <a:t>)</a:t>
            </a:r>
          </a:p>
        </p:txBody>
      </p:sp>
      <p:pic>
        <p:nvPicPr>
          <p:cNvPr id="12" name="Content Placeholder 11" descr="Lightbulb with solid fill">
            <a:extLst>
              <a:ext uri="{FF2B5EF4-FFF2-40B4-BE49-F238E27FC236}">
                <a16:creationId xmlns:a16="http://schemas.microsoft.com/office/drawing/2014/main" id="{2533242B-5B8F-90FD-2AE9-FB31130F8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2764" y="2768393"/>
            <a:ext cx="914400" cy="914400"/>
          </a:xfr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9477E27-A2A6-5293-7A42-44E1A0D01B46}"/>
              </a:ext>
            </a:extLst>
          </p:cNvPr>
          <p:cNvSpPr/>
          <p:nvPr/>
        </p:nvSpPr>
        <p:spPr>
          <a:xfrm rot="21283134">
            <a:off x="1980589" y="4866138"/>
            <a:ext cx="7863989" cy="1166780"/>
          </a:xfrm>
          <a:custGeom>
            <a:avLst/>
            <a:gdLst>
              <a:gd name="connsiteX0" fmla="*/ 0 w 359229"/>
              <a:gd name="connsiteY0" fmla="*/ 53209 h 134852"/>
              <a:gd name="connsiteX1" fmla="*/ 126547 w 359229"/>
              <a:gd name="connsiteY1" fmla="*/ 141 h 134852"/>
              <a:gd name="connsiteX2" fmla="*/ 277586 w 359229"/>
              <a:gd name="connsiteY2" fmla="*/ 40963 h 134852"/>
              <a:gd name="connsiteX3" fmla="*/ 359229 w 359229"/>
              <a:gd name="connsiteY3" fmla="*/ 134852 h 134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229" h="134852">
                <a:moveTo>
                  <a:pt x="0" y="53209"/>
                </a:moveTo>
                <a:cubicBezTo>
                  <a:pt x="40141" y="27695"/>
                  <a:pt x="80283" y="2182"/>
                  <a:pt x="126547" y="141"/>
                </a:cubicBezTo>
                <a:cubicBezTo>
                  <a:pt x="172811" y="-1900"/>
                  <a:pt x="238806" y="18511"/>
                  <a:pt x="277586" y="40963"/>
                </a:cubicBezTo>
                <a:cubicBezTo>
                  <a:pt x="316366" y="63415"/>
                  <a:pt x="344941" y="83825"/>
                  <a:pt x="359229" y="13485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18E8AA-E8DB-6EB8-44D0-E7C9F6B7802B}"/>
              </a:ext>
            </a:extLst>
          </p:cNvPr>
          <p:cNvSpPr/>
          <p:nvPr/>
        </p:nvSpPr>
        <p:spPr>
          <a:xfrm>
            <a:off x="6004560" y="4906736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9380A0-1A79-2065-0D23-A6C53159DC46}"/>
              </a:ext>
            </a:extLst>
          </p:cNvPr>
          <p:cNvCxnSpPr>
            <a:stCxn id="5" idx="0"/>
          </p:cNvCxnSpPr>
          <p:nvPr/>
        </p:nvCxnSpPr>
        <p:spPr>
          <a:xfrm flipV="1">
            <a:off x="6050280" y="2224768"/>
            <a:ext cx="45720" cy="26819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D360486-BE59-20C3-78F8-CD0008633710}"/>
              </a:ext>
            </a:extLst>
          </p:cNvPr>
          <p:cNvSpPr txBox="1"/>
          <p:nvPr/>
        </p:nvSpPr>
        <p:spPr>
          <a:xfrm>
            <a:off x="5929127" y="1905165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/>
              <a:t>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6BBDB3-BD14-811A-7A0B-C2AD4D6686E2}"/>
              </a:ext>
            </a:extLst>
          </p:cNvPr>
          <p:cNvCxnSpPr/>
          <p:nvPr/>
        </p:nvCxnSpPr>
        <p:spPr>
          <a:xfrm flipH="1" flipV="1">
            <a:off x="2910568" y="3429000"/>
            <a:ext cx="3139712" cy="14777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0E8E84C-1587-74CF-363C-5813586840D5}"/>
              </a:ext>
            </a:extLst>
          </p:cNvPr>
          <p:cNvCxnSpPr>
            <a:stCxn id="5" idx="0"/>
          </p:cNvCxnSpPr>
          <p:nvPr/>
        </p:nvCxnSpPr>
        <p:spPr>
          <a:xfrm flipV="1">
            <a:off x="6050280" y="3747407"/>
            <a:ext cx="3493770" cy="1159329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Video Camera Clip Art Png Black And White - Video Camera Icon Png (981x858), Png Download">
            <a:extLst>
              <a:ext uri="{FF2B5EF4-FFF2-40B4-BE49-F238E27FC236}">
                <a16:creationId xmlns:a16="http://schemas.microsoft.com/office/drawing/2014/main" id="{6A865A9B-BB94-00E8-B2A0-71C5AB156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60304" flipH="1">
            <a:off x="9814882" y="2979964"/>
            <a:ext cx="830726" cy="72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FFF407-C20E-A836-30F1-B0B1C173A7D6}"/>
              </a:ext>
            </a:extLst>
          </p:cNvPr>
          <p:cNvCxnSpPr>
            <a:stCxn id="5" idx="0"/>
          </p:cNvCxnSpPr>
          <p:nvPr/>
        </p:nvCxnSpPr>
        <p:spPr>
          <a:xfrm flipV="1">
            <a:off x="6050280" y="2453368"/>
            <a:ext cx="1334316" cy="2453368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3884148-772E-BFA7-1A06-23E39AE4AB88}"/>
              </a:ext>
            </a:extLst>
          </p:cNvPr>
          <p:cNvSpPr txBox="1"/>
          <p:nvPr/>
        </p:nvSpPr>
        <p:spPr>
          <a:xfrm>
            <a:off x="7351939" y="227449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/>
              <a:t>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D37631-B21D-58D3-3041-79F41A9D3BFE}"/>
              </a:ext>
            </a:extLst>
          </p:cNvPr>
          <p:cNvSpPr txBox="1"/>
          <p:nvPr/>
        </p:nvSpPr>
        <p:spPr>
          <a:xfrm>
            <a:off x="2642360" y="5738073"/>
            <a:ext cx="6797823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hu-HU"/>
              <a:t>A fény egy része minden irányban azonos mértékben</a:t>
            </a:r>
          </a:p>
          <a:p>
            <a:r>
              <a:rPr lang="hu-HU"/>
              <a:t>verődik vissza. A beérkező fény mennyisége függ a fényforrás irányától.</a:t>
            </a:r>
          </a:p>
          <a:p>
            <a:r>
              <a:rPr lang="hu-HU" sz="1800" err="1">
                <a:solidFill>
                  <a:srgbClr val="FFAF5F"/>
                </a:solidFill>
                <a:latin typeface="Consolas" panose="020B0609020204030204" pitchFamily="49" charset="0"/>
              </a:rPr>
              <a:t>max</a:t>
            </a:r>
            <a:r>
              <a:rPr lang="hu-HU" sz="18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hu-HU" sz="1800" err="1">
                <a:solidFill>
                  <a:srgbClr val="FFAF5F"/>
                </a:solidFill>
                <a:latin typeface="Consolas" panose="020B0609020204030204" pitchFamily="49" charset="0"/>
              </a:rPr>
              <a:t>dot</a:t>
            </a:r>
            <a:r>
              <a:rPr lang="hu-HU" sz="18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hu-HU" sz="1800" err="1">
                <a:solidFill>
                  <a:srgbClr val="000000"/>
                </a:solidFill>
                <a:latin typeface="Consolas" panose="020B0609020204030204" pitchFamily="49" charset="0"/>
              </a:rPr>
              <a:t>ToLight,normal</a:t>
            </a:r>
            <a:r>
              <a:rPr lang="hu-HU" sz="1800">
                <a:solidFill>
                  <a:srgbClr val="000000"/>
                </a:solidFill>
                <a:latin typeface="Consolas" panose="020B0609020204030204" pitchFamily="49" charset="0"/>
              </a:rPr>
              <a:t>), 0.0)</a:t>
            </a:r>
            <a:endParaRPr lang="hu-HU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E5E4188B-23B0-4B59-A297-B0367878CE12}"/>
              </a:ext>
            </a:extLst>
          </p:cNvPr>
          <p:cNvSpPr/>
          <p:nvPr/>
        </p:nvSpPr>
        <p:spPr>
          <a:xfrm>
            <a:off x="5402056" y="4249615"/>
            <a:ext cx="1296448" cy="1355315"/>
          </a:xfrm>
          <a:prstGeom prst="arc">
            <a:avLst>
              <a:gd name="adj1" fmla="val 10846875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84D42BA6-4450-6706-1084-349784F0DA48}"/>
              </a:ext>
            </a:extLst>
          </p:cNvPr>
          <p:cNvSpPr/>
          <p:nvPr/>
        </p:nvSpPr>
        <p:spPr>
          <a:xfrm>
            <a:off x="5554456" y="4402015"/>
            <a:ext cx="1296448" cy="1355315"/>
          </a:xfrm>
          <a:prstGeom prst="arc">
            <a:avLst>
              <a:gd name="adj1" fmla="val 12637649"/>
              <a:gd name="adj2" fmla="val 15503916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B274BE-B007-9383-A6AF-C792D2EE50A6}"/>
              </a:ext>
            </a:extLst>
          </p:cNvPr>
          <p:cNvSpPr txBox="1"/>
          <p:nvPr/>
        </p:nvSpPr>
        <p:spPr>
          <a:xfrm>
            <a:off x="5771071" y="444596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/>
              <a:t>α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26455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DD712-71B7-BE8B-5900-6448D46B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Megvilágítás (</a:t>
            </a:r>
            <a:r>
              <a:rPr lang="hu-HU" err="1"/>
              <a:t>Specular</a:t>
            </a:r>
            <a:r>
              <a:rPr lang="hu-HU"/>
              <a:t>)</a:t>
            </a:r>
          </a:p>
        </p:txBody>
      </p:sp>
      <p:pic>
        <p:nvPicPr>
          <p:cNvPr id="12" name="Content Placeholder 11" descr="Lightbulb with solid fill">
            <a:extLst>
              <a:ext uri="{FF2B5EF4-FFF2-40B4-BE49-F238E27FC236}">
                <a16:creationId xmlns:a16="http://schemas.microsoft.com/office/drawing/2014/main" id="{2533242B-5B8F-90FD-2AE9-FB31130F8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2764" y="2768393"/>
            <a:ext cx="914400" cy="914400"/>
          </a:xfr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9477E27-A2A6-5293-7A42-44E1A0D01B46}"/>
              </a:ext>
            </a:extLst>
          </p:cNvPr>
          <p:cNvSpPr/>
          <p:nvPr/>
        </p:nvSpPr>
        <p:spPr>
          <a:xfrm rot="21283134">
            <a:off x="1980589" y="4866138"/>
            <a:ext cx="7863989" cy="1166780"/>
          </a:xfrm>
          <a:custGeom>
            <a:avLst/>
            <a:gdLst>
              <a:gd name="connsiteX0" fmla="*/ 0 w 359229"/>
              <a:gd name="connsiteY0" fmla="*/ 53209 h 134852"/>
              <a:gd name="connsiteX1" fmla="*/ 126547 w 359229"/>
              <a:gd name="connsiteY1" fmla="*/ 141 h 134852"/>
              <a:gd name="connsiteX2" fmla="*/ 277586 w 359229"/>
              <a:gd name="connsiteY2" fmla="*/ 40963 h 134852"/>
              <a:gd name="connsiteX3" fmla="*/ 359229 w 359229"/>
              <a:gd name="connsiteY3" fmla="*/ 134852 h 134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229" h="134852">
                <a:moveTo>
                  <a:pt x="0" y="53209"/>
                </a:moveTo>
                <a:cubicBezTo>
                  <a:pt x="40141" y="27695"/>
                  <a:pt x="80283" y="2182"/>
                  <a:pt x="126547" y="141"/>
                </a:cubicBezTo>
                <a:cubicBezTo>
                  <a:pt x="172811" y="-1900"/>
                  <a:pt x="238806" y="18511"/>
                  <a:pt x="277586" y="40963"/>
                </a:cubicBezTo>
                <a:cubicBezTo>
                  <a:pt x="316366" y="63415"/>
                  <a:pt x="344941" y="83825"/>
                  <a:pt x="359229" y="13485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18E8AA-E8DB-6EB8-44D0-E7C9F6B7802B}"/>
              </a:ext>
            </a:extLst>
          </p:cNvPr>
          <p:cNvSpPr/>
          <p:nvPr/>
        </p:nvSpPr>
        <p:spPr>
          <a:xfrm>
            <a:off x="6004560" y="4906736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9380A0-1A79-2065-0D23-A6C53159DC46}"/>
              </a:ext>
            </a:extLst>
          </p:cNvPr>
          <p:cNvCxnSpPr>
            <a:stCxn id="5" idx="0"/>
          </p:cNvCxnSpPr>
          <p:nvPr/>
        </p:nvCxnSpPr>
        <p:spPr>
          <a:xfrm flipV="1">
            <a:off x="6050280" y="2224768"/>
            <a:ext cx="45720" cy="26819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D360486-BE59-20C3-78F8-CD0008633710}"/>
              </a:ext>
            </a:extLst>
          </p:cNvPr>
          <p:cNvSpPr txBox="1"/>
          <p:nvPr/>
        </p:nvSpPr>
        <p:spPr>
          <a:xfrm>
            <a:off x="5929127" y="1905165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/>
              <a:t>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6BBDB3-BD14-811A-7A0B-C2AD4D6686E2}"/>
              </a:ext>
            </a:extLst>
          </p:cNvPr>
          <p:cNvCxnSpPr/>
          <p:nvPr/>
        </p:nvCxnSpPr>
        <p:spPr>
          <a:xfrm flipH="1" flipV="1">
            <a:off x="2910568" y="3429000"/>
            <a:ext cx="3139712" cy="14777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0E8E84C-1587-74CF-363C-5813586840D5}"/>
              </a:ext>
            </a:extLst>
          </p:cNvPr>
          <p:cNvCxnSpPr>
            <a:stCxn id="5" idx="0"/>
          </p:cNvCxnSpPr>
          <p:nvPr/>
        </p:nvCxnSpPr>
        <p:spPr>
          <a:xfrm flipV="1">
            <a:off x="6050280" y="3747407"/>
            <a:ext cx="3493770" cy="1159329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Video Camera Clip Art Png Black And White - Video Camera Icon Png (981x858), Png Download">
            <a:extLst>
              <a:ext uri="{FF2B5EF4-FFF2-40B4-BE49-F238E27FC236}">
                <a16:creationId xmlns:a16="http://schemas.microsoft.com/office/drawing/2014/main" id="{6A865A9B-BB94-00E8-B2A0-71C5AB156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60304" flipH="1">
            <a:off x="9814882" y="2979964"/>
            <a:ext cx="830726" cy="72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FFF407-C20E-A836-30F1-B0B1C173A7D6}"/>
              </a:ext>
            </a:extLst>
          </p:cNvPr>
          <p:cNvCxnSpPr>
            <a:stCxn id="5" idx="0"/>
          </p:cNvCxnSpPr>
          <p:nvPr/>
        </p:nvCxnSpPr>
        <p:spPr>
          <a:xfrm flipV="1">
            <a:off x="6050280" y="2453368"/>
            <a:ext cx="1334316" cy="2453368"/>
          </a:xfrm>
          <a:prstGeom prst="straightConnector1">
            <a:avLst/>
          </a:prstGeom>
          <a:ln w="28575">
            <a:prstDash val="soli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3884148-772E-BFA7-1A06-23E39AE4AB88}"/>
              </a:ext>
            </a:extLst>
          </p:cNvPr>
          <p:cNvSpPr txBox="1"/>
          <p:nvPr/>
        </p:nvSpPr>
        <p:spPr>
          <a:xfrm>
            <a:off x="7351939" y="227449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/>
              <a:t>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D37631-B21D-58D3-3041-79F41A9D3BFE}"/>
              </a:ext>
            </a:extLst>
          </p:cNvPr>
          <p:cNvSpPr txBox="1"/>
          <p:nvPr/>
        </p:nvSpPr>
        <p:spPr>
          <a:xfrm>
            <a:off x="2642360" y="5738073"/>
            <a:ext cx="676980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hu-HU"/>
              <a:t>A fény egy része a visszaverődés irányába összpontosul. </a:t>
            </a:r>
          </a:p>
          <a:p>
            <a:r>
              <a:rPr lang="en-US" sz="1800">
                <a:solidFill>
                  <a:srgbClr val="FFAF5F"/>
                </a:solidFill>
                <a:latin typeface="Consolas" panose="020B0609020204030204" pitchFamily="49" charset="0"/>
              </a:rPr>
              <a:t>pow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>
                <a:solidFill>
                  <a:srgbClr val="FFAF5F"/>
                </a:solidFill>
                <a:latin typeface="Consolas" panose="020B0609020204030204" pitchFamily="49" charset="0"/>
              </a:rPr>
              <a:t>max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en-US" sz="1800">
                <a:solidFill>
                  <a:srgbClr val="FFAF5F"/>
                </a:solidFill>
                <a:latin typeface="Consolas" panose="020B0609020204030204" pitchFamily="49" charset="0"/>
              </a:rPr>
              <a:t>dot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en-US" sz="1800" err="1">
                <a:solidFill>
                  <a:srgbClr val="000000"/>
                </a:solidFill>
                <a:latin typeface="Consolas" panose="020B0609020204030204" pitchFamily="49" charset="0"/>
              </a:rPr>
              <a:t>viewDir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err="1">
                <a:solidFill>
                  <a:srgbClr val="000000"/>
                </a:solidFill>
                <a:latin typeface="Consolas" panose="020B0609020204030204" pitchFamily="49" charset="0"/>
              </a:rPr>
              <a:t>reflectDir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) ,0.0), Shininess)</a:t>
            </a:r>
            <a:endParaRPr lang="hu-HU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84D42BA6-4450-6706-1084-349784F0DA48}"/>
              </a:ext>
            </a:extLst>
          </p:cNvPr>
          <p:cNvSpPr/>
          <p:nvPr/>
        </p:nvSpPr>
        <p:spPr>
          <a:xfrm rot="4058546">
            <a:off x="5418547" y="4604871"/>
            <a:ext cx="1296448" cy="1061403"/>
          </a:xfrm>
          <a:prstGeom prst="arc">
            <a:avLst>
              <a:gd name="adj1" fmla="val 13078246"/>
              <a:gd name="adj2" fmla="val 14834682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B274BE-B007-9383-A6AF-C792D2EE50A6}"/>
              </a:ext>
            </a:extLst>
          </p:cNvPr>
          <p:cNvSpPr txBox="1"/>
          <p:nvPr/>
        </p:nvSpPr>
        <p:spPr>
          <a:xfrm>
            <a:off x="6106711" y="4510917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α</a:t>
            </a:r>
            <a:endParaRPr lang="hu-HU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FDD474E-F9E5-8666-6174-3D3341AB1A87}"/>
              </a:ext>
            </a:extLst>
          </p:cNvPr>
          <p:cNvGrpSpPr/>
          <p:nvPr/>
        </p:nvGrpSpPr>
        <p:grpSpPr>
          <a:xfrm rot="21240266">
            <a:off x="6016097" y="2011224"/>
            <a:ext cx="1514056" cy="3472366"/>
            <a:chOff x="6142690" y="1984560"/>
            <a:chExt cx="1514056" cy="3472366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32354A05-2603-4CCA-9B93-B85B1EE9619D}"/>
                </a:ext>
              </a:extLst>
            </p:cNvPr>
            <p:cNvSpPr/>
            <p:nvPr/>
          </p:nvSpPr>
          <p:spPr>
            <a:xfrm rot="2392162" flipH="1">
              <a:off x="6142690" y="1984560"/>
              <a:ext cx="1296448" cy="3162383"/>
            </a:xfrm>
            <a:prstGeom prst="arc">
              <a:avLst>
                <a:gd name="adj1" fmla="val 6120336"/>
                <a:gd name="adj2" fmla="val 1635137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583A90E9-7BDE-DFCD-7802-3CB40234C759}"/>
                </a:ext>
              </a:extLst>
            </p:cNvPr>
            <p:cNvSpPr/>
            <p:nvPr/>
          </p:nvSpPr>
          <p:spPr>
            <a:xfrm rot="1456139">
              <a:off x="6360298" y="2135166"/>
              <a:ext cx="1296448" cy="3321760"/>
            </a:xfrm>
            <a:prstGeom prst="arc">
              <a:avLst>
                <a:gd name="adj1" fmla="val 6433007"/>
                <a:gd name="adj2" fmla="val 1635137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9" name="Arc 8">
            <a:extLst>
              <a:ext uri="{FF2B5EF4-FFF2-40B4-BE49-F238E27FC236}">
                <a16:creationId xmlns:a16="http://schemas.microsoft.com/office/drawing/2014/main" id="{FCC8D1BE-B215-D06D-FB84-D04253CCF125}"/>
              </a:ext>
            </a:extLst>
          </p:cNvPr>
          <p:cNvSpPr/>
          <p:nvPr/>
        </p:nvSpPr>
        <p:spPr>
          <a:xfrm>
            <a:off x="6262873" y="4748981"/>
            <a:ext cx="914400" cy="914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92166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D7722-E4D1-ADC0-6526-5B3805768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Fény iránya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E55B0-35C5-474B-AB2C-E58FAB1AA681}"/>
              </a:ext>
            </a:extLst>
          </p:cNvPr>
          <p:cNvSpPr txBox="1"/>
          <p:nvPr/>
        </p:nvSpPr>
        <p:spPr>
          <a:xfrm>
            <a:off x="1007533" y="2328333"/>
            <a:ext cx="164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/>
              <a:t>Irány fényforrás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D47E70-97B8-15FA-C799-8305A530DD71}"/>
              </a:ext>
            </a:extLst>
          </p:cNvPr>
          <p:cNvCxnSpPr/>
          <p:nvPr/>
        </p:nvCxnSpPr>
        <p:spPr>
          <a:xfrm>
            <a:off x="935567" y="3750733"/>
            <a:ext cx="1549400" cy="17314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B0F883C-B599-468D-7EED-59CA29203E7F}"/>
              </a:ext>
            </a:extLst>
          </p:cNvPr>
          <p:cNvCxnSpPr/>
          <p:nvPr/>
        </p:nvCxnSpPr>
        <p:spPr>
          <a:xfrm>
            <a:off x="1107624" y="3598333"/>
            <a:ext cx="1549400" cy="17314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F74DC6-7E59-7F67-ADC3-0C27518B6ED1}"/>
              </a:ext>
            </a:extLst>
          </p:cNvPr>
          <p:cNvCxnSpPr/>
          <p:nvPr/>
        </p:nvCxnSpPr>
        <p:spPr>
          <a:xfrm>
            <a:off x="1279681" y="3445933"/>
            <a:ext cx="1549400" cy="17314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F2B68A-A71A-F487-A9BE-4BA7213B73E4}"/>
              </a:ext>
            </a:extLst>
          </p:cNvPr>
          <p:cNvCxnSpPr/>
          <p:nvPr/>
        </p:nvCxnSpPr>
        <p:spPr>
          <a:xfrm>
            <a:off x="1490133" y="3331076"/>
            <a:ext cx="1549400" cy="17314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C746B6-DD4B-53BF-3970-93A4F6FEBE91}"/>
              </a:ext>
            </a:extLst>
          </p:cNvPr>
          <p:cNvCxnSpPr/>
          <p:nvPr/>
        </p:nvCxnSpPr>
        <p:spPr>
          <a:xfrm>
            <a:off x="1662190" y="3178676"/>
            <a:ext cx="1549400" cy="17314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2B5194-2389-5F1C-E5E7-40D83502F1DC}"/>
              </a:ext>
            </a:extLst>
          </p:cNvPr>
          <p:cNvCxnSpPr/>
          <p:nvPr/>
        </p:nvCxnSpPr>
        <p:spPr>
          <a:xfrm>
            <a:off x="1834247" y="3026276"/>
            <a:ext cx="1549400" cy="17314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078C2FD-472C-CA2D-EC63-0A715CEC070D}"/>
              </a:ext>
            </a:extLst>
          </p:cNvPr>
          <p:cNvSpPr txBox="1"/>
          <p:nvPr/>
        </p:nvSpPr>
        <p:spPr>
          <a:xfrm>
            <a:off x="610095" y="5752568"/>
            <a:ext cx="374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/>
              <a:t>Csak iránya van, „végtelenből érkezik”.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35EB74-F119-FA15-92E1-A30D3765563A}"/>
              </a:ext>
            </a:extLst>
          </p:cNvPr>
          <p:cNvSpPr txBox="1"/>
          <p:nvPr/>
        </p:nvSpPr>
        <p:spPr>
          <a:xfrm>
            <a:off x="8183033" y="2328333"/>
            <a:ext cx="161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/>
              <a:t>Pont fényforrás</a:t>
            </a:r>
          </a:p>
        </p:txBody>
      </p:sp>
      <p:pic>
        <p:nvPicPr>
          <p:cNvPr id="14" name="Content Placeholder 11" descr="Lightbulb with solid fill">
            <a:extLst>
              <a:ext uri="{FF2B5EF4-FFF2-40B4-BE49-F238E27FC236}">
                <a16:creationId xmlns:a16="http://schemas.microsoft.com/office/drawing/2014/main" id="{8636E9B0-E7E7-ACD7-334D-159C2C4BE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5211" y="3267103"/>
            <a:ext cx="914400" cy="914400"/>
          </a:xfr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F4C8EE0-8823-529F-217D-62DC26F199C3}"/>
              </a:ext>
            </a:extLst>
          </p:cNvPr>
          <p:cNvCxnSpPr>
            <a:cxnSpLocks/>
          </p:cNvCxnSpPr>
          <p:nvPr/>
        </p:nvCxnSpPr>
        <p:spPr>
          <a:xfrm>
            <a:off x="9850360" y="3668713"/>
            <a:ext cx="189108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13147B3-001F-71B5-EAF2-9A7CF0E15FDD}"/>
              </a:ext>
            </a:extLst>
          </p:cNvPr>
          <p:cNvCxnSpPr>
            <a:cxnSpLocks/>
          </p:cNvCxnSpPr>
          <p:nvPr/>
        </p:nvCxnSpPr>
        <p:spPr>
          <a:xfrm>
            <a:off x="9807122" y="4044393"/>
            <a:ext cx="1277254" cy="10927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6105002-5003-D7E8-7313-1EC01D5C909D}"/>
              </a:ext>
            </a:extLst>
          </p:cNvPr>
          <p:cNvCxnSpPr>
            <a:cxnSpLocks/>
          </p:cNvCxnSpPr>
          <p:nvPr/>
        </p:nvCxnSpPr>
        <p:spPr>
          <a:xfrm flipH="1">
            <a:off x="9252556" y="4311650"/>
            <a:ext cx="29633" cy="14409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1CFFA28-E6A9-64A9-EE5E-E5D6D371A2B5}"/>
              </a:ext>
            </a:extLst>
          </p:cNvPr>
          <p:cNvCxnSpPr>
            <a:cxnSpLocks/>
          </p:cNvCxnSpPr>
          <p:nvPr/>
        </p:nvCxnSpPr>
        <p:spPr>
          <a:xfrm flipH="1">
            <a:off x="6961370" y="3668713"/>
            <a:ext cx="189108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1724101-40BA-CDB3-34F1-E0A1E5C8F554}"/>
              </a:ext>
            </a:extLst>
          </p:cNvPr>
          <p:cNvCxnSpPr>
            <a:cxnSpLocks/>
          </p:cNvCxnSpPr>
          <p:nvPr/>
        </p:nvCxnSpPr>
        <p:spPr>
          <a:xfrm flipH="1">
            <a:off x="7531101" y="4063165"/>
            <a:ext cx="1277254" cy="10927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BA60C03-3A4F-B542-86A3-785A29FFB9EB}"/>
              </a:ext>
            </a:extLst>
          </p:cNvPr>
          <p:cNvSpPr txBox="1"/>
          <p:nvPr/>
        </p:nvSpPr>
        <p:spPr>
          <a:xfrm>
            <a:off x="8026400" y="5937234"/>
            <a:ext cx="2823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/>
              <a:t>Konkrét pozíciója van, lehet </a:t>
            </a:r>
          </a:p>
          <a:p>
            <a:r>
              <a:rPr lang="hu-HU"/>
              <a:t>távolságot is értelmezni.</a:t>
            </a:r>
          </a:p>
        </p:txBody>
      </p:sp>
    </p:spTree>
    <p:extLst>
      <p:ext uri="{BB962C8B-B14F-4D97-AF65-F5344CB8AC3E}">
        <p14:creationId xmlns:p14="http://schemas.microsoft.com/office/powerpoint/2010/main" val="1229026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DA666-133E-0D7D-7908-D26436203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Normál vektor interpoláció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EFAD8-1ED1-3DB2-37FB-1AA72651B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/>
              <a:t>Miért fontos újra normalizálni a normál vektort?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3165B26-4CED-D180-BB25-D37D77938C74}"/>
              </a:ext>
            </a:extLst>
          </p:cNvPr>
          <p:cNvSpPr/>
          <p:nvPr/>
        </p:nvSpPr>
        <p:spPr>
          <a:xfrm rot="21283134">
            <a:off x="1980589" y="4866138"/>
            <a:ext cx="7863989" cy="1166780"/>
          </a:xfrm>
          <a:custGeom>
            <a:avLst/>
            <a:gdLst>
              <a:gd name="connsiteX0" fmla="*/ 0 w 359229"/>
              <a:gd name="connsiteY0" fmla="*/ 53209 h 134852"/>
              <a:gd name="connsiteX1" fmla="*/ 126547 w 359229"/>
              <a:gd name="connsiteY1" fmla="*/ 141 h 134852"/>
              <a:gd name="connsiteX2" fmla="*/ 277586 w 359229"/>
              <a:gd name="connsiteY2" fmla="*/ 40963 h 134852"/>
              <a:gd name="connsiteX3" fmla="*/ 359229 w 359229"/>
              <a:gd name="connsiteY3" fmla="*/ 134852 h 134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229" h="134852">
                <a:moveTo>
                  <a:pt x="0" y="53209"/>
                </a:moveTo>
                <a:cubicBezTo>
                  <a:pt x="40141" y="27695"/>
                  <a:pt x="80283" y="2182"/>
                  <a:pt x="126547" y="141"/>
                </a:cubicBezTo>
                <a:cubicBezTo>
                  <a:pt x="172811" y="-1900"/>
                  <a:pt x="238806" y="18511"/>
                  <a:pt x="277586" y="40963"/>
                </a:cubicBezTo>
                <a:cubicBezTo>
                  <a:pt x="316366" y="63415"/>
                  <a:pt x="344941" y="83825"/>
                  <a:pt x="359229" y="13485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614452-09BC-55DB-BAD8-50E76721E125}"/>
              </a:ext>
            </a:extLst>
          </p:cNvPr>
          <p:cNvCxnSpPr>
            <a:cxnSpLocks/>
          </p:cNvCxnSpPr>
          <p:nvPr/>
        </p:nvCxnSpPr>
        <p:spPr>
          <a:xfrm flipV="1">
            <a:off x="2849033" y="5346700"/>
            <a:ext cx="6574366" cy="465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E50592-9D78-BE24-B8E9-E744429B6197}"/>
              </a:ext>
            </a:extLst>
          </p:cNvPr>
          <p:cNvCxnSpPr>
            <a:cxnSpLocks/>
          </p:cNvCxnSpPr>
          <p:nvPr/>
        </p:nvCxnSpPr>
        <p:spPr>
          <a:xfrm>
            <a:off x="9423399" y="5346700"/>
            <a:ext cx="668868" cy="7614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53D9151-F2B4-B9F3-539E-651F66F98DE8}"/>
              </a:ext>
            </a:extLst>
          </p:cNvPr>
          <p:cNvCxnSpPr>
            <a:cxnSpLocks/>
          </p:cNvCxnSpPr>
          <p:nvPr/>
        </p:nvCxnSpPr>
        <p:spPr>
          <a:xfrm flipH="1">
            <a:off x="1732900" y="5393266"/>
            <a:ext cx="1154233" cy="4456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217C7F3-F0E0-55D1-F0A5-D5A0AE3DD879}"/>
              </a:ext>
            </a:extLst>
          </p:cNvPr>
          <p:cNvCxnSpPr/>
          <p:nvPr/>
        </p:nvCxnSpPr>
        <p:spPr>
          <a:xfrm flipH="1" flipV="1">
            <a:off x="2548467" y="4699000"/>
            <a:ext cx="338666" cy="67098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3699179-2C20-CA25-FAF6-6C4E4C79CB68}"/>
              </a:ext>
            </a:extLst>
          </p:cNvPr>
          <p:cNvCxnSpPr>
            <a:cxnSpLocks/>
          </p:cNvCxnSpPr>
          <p:nvPr/>
        </p:nvCxnSpPr>
        <p:spPr>
          <a:xfrm flipV="1">
            <a:off x="9423399" y="4787900"/>
            <a:ext cx="458185" cy="55880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4F39375B-517A-D433-2EF3-570528AD7E14}"/>
              </a:ext>
            </a:extLst>
          </p:cNvPr>
          <p:cNvSpPr/>
          <p:nvPr/>
        </p:nvSpPr>
        <p:spPr>
          <a:xfrm>
            <a:off x="5912583" y="5324263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77E42B-3197-DDAE-DC62-41F553B63F7D}"/>
              </a:ext>
            </a:extLst>
          </p:cNvPr>
          <p:cNvCxnSpPr/>
          <p:nvPr/>
        </p:nvCxnSpPr>
        <p:spPr>
          <a:xfrm>
            <a:off x="2548467" y="4699000"/>
            <a:ext cx="7298266" cy="88900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322677E-5A08-9BFC-0668-60AB57710D29}"/>
              </a:ext>
            </a:extLst>
          </p:cNvPr>
          <p:cNvCxnSpPr>
            <a:cxnSpLocks/>
          </p:cNvCxnSpPr>
          <p:nvPr/>
        </p:nvCxnSpPr>
        <p:spPr>
          <a:xfrm flipV="1">
            <a:off x="5958303" y="4720590"/>
            <a:ext cx="27630" cy="597781"/>
          </a:xfrm>
          <a:prstGeom prst="straightConnector1">
            <a:avLst/>
          </a:prstGeom>
          <a:ln w="1905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FD9577A-314A-1A44-838E-C7875FF346D8}"/>
              </a:ext>
            </a:extLst>
          </p:cNvPr>
          <p:cNvCxnSpPr>
            <a:cxnSpLocks/>
          </p:cNvCxnSpPr>
          <p:nvPr/>
        </p:nvCxnSpPr>
        <p:spPr>
          <a:xfrm flipV="1">
            <a:off x="5958303" y="4609332"/>
            <a:ext cx="40286" cy="711985"/>
          </a:xfrm>
          <a:prstGeom prst="straightConnector1">
            <a:avLst/>
          </a:prstGeom>
          <a:ln w="190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87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B904A-9144-8BCF-2AA7-C070A4612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Fény csillapodás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529C8-9A14-B12E-DF0A-1CAF6E880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Ahogy a fény halad, esetlegesen „elhalhat” az ereje a távolság függvényében.</a:t>
            </a:r>
          </a:p>
          <a:p>
            <a:r>
              <a:rPr lang="hu-HU" dirty="0"/>
              <a:t>Ennek a fizikája bonyolult. </a:t>
            </a:r>
          </a:p>
          <a:p>
            <a:r>
              <a:rPr lang="hu-HU" dirty="0"/>
              <a:t>Mi a következő, gyakran használt alakot használjuk:</a:t>
            </a:r>
          </a:p>
          <a:p>
            <a:endParaRPr lang="hu-H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676A54-E2F1-5185-BF08-4A49A05D4E83}"/>
                  </a:ext>
                </a:extLst>
              </p:cNvPr>
              <p:cNvSpPr txBox="1"/>
              <p:nvPr/>
            </p:nvSpPr>
            <p:spPr>
              <a:xfrm>
                <a:off x="3885086" y="4224081"/>
                <a:ext cx="3006368" cy="689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sSup>
                            <m:sSup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676A54-E2F1-5185-BF08-4A49A05D4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86" y="4224081"/>
                <a:ext cx="3006368" cy="689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3607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A1C94-F107-D120-D2C0-BAE4111AD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Fény csillapodás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Add-in 3" title="Web Viewer">
                <a:extLst>
                  <a:ext uri="{FF2B5EF4-FFF2-40B4-BE49-F238E27FC236}">
                    <a16:creationId xmlns:a16="http://schemas.microsoft.com/office/drawing/2014/main" id="{8F79E065-F2EB-54D4-49BD-9581F79E81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2921939"/>
                  </p:ext>
                </p:extLst>
              </p:nvPr>
            </p:nvGraphicFramePr>
            <p:xfrm>
              <a:off x="0" y="1565630"/>
              <a:ext cx="12192000" cy="529236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4" name="Add-in 3" title="Web Viewer">
                <a:extLst>
                  <a:ext uri="{FF2B5EF4-FFF2-40B4-BE49-F238E27FC236}">
                    <a16:creationId xmlns:a16="http://schemas.microsoft.com/office/drawing/2014/main" id="{8F79E065-F2EB-54D4-49BD-9581F79E81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1565630"/>
                <a:ext cx="12192000" cy="529236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1966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F4406-6CBA-3E70-85B7-78B7CC253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Spotlight</a:t>
            </a:r>
            <a:r>
              <a:rPr lang="hu-HU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hu-HU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9BE2B-18CC-0826-247A-3347B65FA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05275" cy="4351338"/>
          </a:xfrm>
        </p:spPr>
        <p:txBody>
          <a:bodyPr/>
          <a:lstStyle/>
          <a:p>
            <a:pPr marL="0" indent="0">
              <a:buNone/>
            </a:pPr>
            <a:r>
              <a:rPr lang="hu-HU" dirty="0"/>
              <a:t>Az </a:t>
            </a:r>
            <a:r>
              <a:rPr lang="hu-HU" b="1" dirty="0"/>
              <a:t>irányvektor</a:t>
            </a:r>
            <a:r>
              <a:rPr lang="hu-HU" dirty="0"/>
              <a:t> adja meg a spot lámpánk irányát.</a:t>
            </a:r>
          </a:p>
          <a:p>
            <a:pPr marL="0" indent="0">
              <a:buNone/>
            </a:pPr>
            <a:r>
              <a:rPr lang="hu-HU" dirty="0"/>
              <a:t>Ha a fényforrásunk iránya és az irányvektor által bezárt szög nagyobb egy adott „vágás”-szög (</a:t>
            </a:r>
            <a:r>
              <a:rPr lang="hu-HU" b="1" dirty="0" err="1"/>
              <a:t>cut-off</a:t>
            </a:r>
            <a:r>
              <a:rPr lang="hu-HU" b="1" dirty="0"/>
              <a:t> </a:t>
            </a:r>
            <a:r>
              <a:rPr lang="hu-HU" b="1" dirty="0" err="1"/>
              <a:t>angle</a:t>
            </a:r>
            <a:r>
              <a:rPr lang="hu-HU" dirty="0"/>
              <a:t>)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hu-HU" dirty="0">
                <a:solidFill>
                  <a:srgbClr val="000000"/>
                </a:solidFill>
              </a:rPr>
              <a:t>akkor dobjuk el a megvilágítást.</a:t>
            </a:r>
            <a:endParaRPr lang="hu-HU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2B5446A-39CD-2E14-853D-48F58EFED00B}"/>
              </a:ext>
            </a:extLst>
          </p:cNvPr>
          <p:cNvSpPr/>
          <p:nvPr/>
        </p:nvSpPr>
        <p:spPr>
          <a:xfrm rot="2578898">
            <a:off x="5528921" y="3781972"/>
            <a:ext cx="3629724" cy="15956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45FCDD5-C9BE-AA5C-A7CA-0D67F21C9B5A}"/>
              </a:ext>
            </a:extLst>
          </p:cNvPr>
          <p:cNvCxnSpPr>
            <a:cxnSpLocks/>
          </p:cNvCxnSpPr>
          <p:nvPr/>
        </p:nvCxnSpPr>
        <p:spPr>
          <a:xfrm flipH="1">
            <a:off x="6548967" y="1720242"/>
            <a:ext cx="3830802" cy="19299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D6ED5693-75D1-9260-EB83-27AE83137C36}"/>
              </a:ext>
            </a:extLst>
          </p:cNvPr>
          <p:cNvSpPr/>
          <p:nvPr/>
        </p:nvSpPr>
        <p:spPr>
          <a:xfrm>
            <a:off x="10372876" y="166782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3BFD1C2-0A73-9BE5-776B-38897E234095}"/>
              </a:ext>
            </a:extLst>
          </p:cNvPr>
          <p:cNvCxnSpPr>
            <a:stCxn id="4" idx="2"/>
            <a:endCxn id="46" idx="7"/>
          </p:cNvCxnSpPr>
          <p:nvPr/>
        </p:nvCxnSpPr>
        <p:spPr>
          <a:xfrm flipV="1">
            <a:off x="6016080" y="1674523"/>
            <a:ext cx="4395820" cy="1667984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7656D19-39EA-4CDB-02EB-0EE16A9EC956}"/>
              </a:ext>
            </a:extLst>
          </p:cNvPr>
          <p:cNvCxnSpPr>
            <a:cxnSpLocks/>
            <a:stCxn id="4" idx="6"/>
            <a:endCxn id="46" idx="7"/>
          </p:cNvCxnSpPr>
          <p:nvPr/>
        </p:nvCxnSpPr>
        <p:spPr>
          <a:xfrm flipV="1">
            <a:off x="8671486" y="1674523"/>
            <a:ext cx="1740414" cy="4142598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5" name="Graphic 54" descr="Flashlight outline">
            <a:extLst>
              <a:ext uri="{FF2B5EF4-FFF2-40B4-BE49-F238E27FC236}">
                <a16:creationId xmlns:a16="http://schemas.microsoft.com/office/drawing/2014/main" id="{18FAEDB1-12B3-E694-7D5A-BAD2ACFB2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80856" y="570706"/>
            <a:ext cx="914400" cy="9144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A761E3D-F605-9337-A7B3-AED0905B8C1C}"/>
              </a:ext>
            </a:extLst>
          </p:cNvPr>
          <p:cNvCxnSpPr>
            <a:cxnSpLocks/>
            <a:stCxn id="46" idx="7"/>
          </p:cNvCxnSpPr>
          <p:nvPr/>
        </p:nvCxnSpPr>
        <p:spPr>
          <a:xfrm flipH="1">
            <a:off x="7378700" y="1674523"/>
            <a:ext cx="3033200" cy="2905291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5" name="Arc 64">
            <a:extLst>
              <a:ext uri="{FF2B5EF4-FFF2-40B4-BE49-F238E27FC236}">
                <a16:creationId xmlns:a16="http://schemas.microsoft.com/office/drawing/2014/main" id="{F42993E6-C434-1CFD-F072-4A48E8A4BE16}"/>
              </a:ext>
            </a:extLst>
          </p:cNvPr>
          <p:cNvSpPr/>
          <p:nvPr/>
        </p:nvSpPr>
        <p:spPr>
          <a:xfrm>
            <a:off x="9325793" y="2120900"/>
            <a:ext cx="384048" cy="387615"/>
          </a:xfrm>
          <a:prstGeom prst="arc">
            <a:avLst>
              <a:gd name="adj1" fmla="val 5188351"/>
              <a:gd name="adj2" fmla="val 1169941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31C1187-FB4F-7483-25D4-D295FE74B773}"/>
              </a:ext>
            </a:extLst>
          </p:cNvPr>
          <p:cNvSpPr txBox="1"/>
          <p:nvPr/>
        </p:nvSpPr>
        <p:spPr>
          <a:xfrm>
            <a:off x="9397077" y="210473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α</a:t>
            </a:r>
            <a:endParaRPr lang="hu-HU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9BE5CCA-51BF-3B93-DDBE-7BAA0ABB5B4E}"/>
              </a:ext>
            </a:extLst>
          </p:cNvPr>
          <p:cNvSpPr txBox="1"/>
          <p:nvPr/>
        </p:nvSpPr>
        <p:spPr>
          <a:xfrm rot="18804550">
            <a:off x="7870471" y="3413131"/>
            <a:ext cx="1454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spotDirection</a:t>
            </a:r>
            <a:endParaRPr lang="hu-HU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B613551-7EC7-F06E-DCD0-568F0E2732B4}"/>
              </a:ext>
            </a:extLst>
          </p:cNvPr>
          <p:cNvSpPr txBox="1"/>
          <p:nvPr/>
        </p:nvSpPr>
        <p:spPr>
          <a:xfrm rot="19681873">
            <a:off x="7364953" y="3033088"/>
            <a:ext cx="925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-</a:t>
            </a:r>
            <a:r>
              <a:rPr lang="hu-HU" dirty="0" err="1"/>
              <a:t>ToLight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8397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C00CB-FB65-6611-D1CB-D5F239B20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rgbClr val="000000"/>
                </a:solidFill>
              </a:rPr>
              <a:t>Direction</a:t>
            </a:r>
            <a:r>
              <a:rPr lang="hu-HU" dirty="0">
                <a:solidFill>
                  <a:srgbClr val="000000"/>
                </a:solidFill>
              </a:rPr>
              <a:t> / </a:t>
            </a:r>
            <a:r>
              <a:rPr lang="hu-HU" dirty="0" err="1">
                <a:solidFill>
                  <a:srgbClr val="000000"/>
                </a:solidFill>
              </a:rPr>
              <a:t>Cutoff</a:t>
            </a:r>
            <a:r>
              <a:rPr lang="hu-HU" dirty="0">
                <a:solidFill>
                  <a:srgbClr val="000000"/>
                </a:solidFill>
              </a:rPr>
              <a:t> </a:t>
            </a:r>
            <a:r>
              <a:rPr lang="hu-HU" dirty="0" err="1">
                <a:solidFill>
                  <a:srgbClr val="000000"/>
                </a:solidFill>
              </a:rPr>
              <a:t>angle</a:t>
            </a:r>
            <a:endParaRPr lang="hu-HU" sz="6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1EDD55-028C-32B9-2307-77EF84BFF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85" y="2091267"/>
            <a:ext cx="3637153" cy="3675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F84808-2DBC-4F8D-DFA9-01F0B17B1E16}"/>
              </a:ext>
            </a:extLst>
          </p:cNvPr>
          <p:cNvSpPr txBox="1"/>
          <p:nvPr/>
        </p:nvSpPr>
        <p:spPr>
          <a:xfrm>
            <a:off x="1939935" y="5719233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75°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8343FA-322B-6566-7DDD-25C54DF57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254" y="2081740"/>
            <a:ext cx="3597142" cy="36943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B6DA64-584A-7559-4E7A-52D418A35862}"/>
              </a:ext>
            </a:extLst>
          </p:cNvPr>
          <p:cNvSpPr txBox="1"/>
          <p:nvPr/>
        </p:nvSpPr>
        <p:spPr>
          <a:xfrm>
            <a:off x="7869199" y="5797771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50°</a:t>
            </a:r>
          </a:p>
        </p:txBody>
      </p:sp>
    </p:spTree>
    <p:extLst>
      <p:ext uri="{BB962C8B-B14F-4D97-AF65-F5344CB8AC3E}">
        <p14:creationId xmlns:p14="http://schemas.microsoft.com/office/powerpoint/2010/main" val="3650210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A90B5-64E5-98F6-9492-AC76A66B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err="1">
                <a:solidFill>
                  <a:srgbClr val="000000"/>
                </a:solidFill>
              </a:rPr>
              <a:t>Exponent</a:t>
            </a:r>
            <a:r>
              <a:rPr lang="hu-HU" sz="54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B16DCE-E26A-1F27-6435-EC383214A5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hu-HU" dirty="0"/>
                  <a:t>A megvilágított terület szélei felé halványuljon el a megvilágítás!</a:t>
                </a:r>
              </a:p>
              <a:p>
                <a:pPr marL="0" indent="0">
                  <a:buNone/>
                </a:pPr>
                <a:endParaRPr lang="hu-HU" dirty="0"/>
              </a:p>
              <a:p>
                <a:pPr marL="0" indent="0">
                  <a:buNone/>
                </a:pPr>
                <a:r>
                  <a:rPr lang="hu-HU" dirty="0"/>
                  <a:t>A megvilágítás </a:t>
                </a:r>
                <a:r>
                  <a:rPr lang="hu-HU" dirty="0" err="1"/>
                  <a:t>függjön</a:t>
                </a:r>
                <a:r>
                  <a:rPr lang="hu-HU" dirty="0"/>
                  <a:t> az előbb kiszámított </a:t>
                </a:r>
                <a:r>
                  <a:rPr lang="hu-HU" dirty="0" err="1"/>
                  <a:t>coszínusztól</a:t>
                </a:r>
                <a:r>
                  <a:rPr lang="hu-HU" dirty="0"/>
                  <a:t>, méghozzá: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hu-HU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hu-HU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hu-HU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hu-HU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d>
                          </m:e>
                        </m:func>
                      </m:e>
                      <m:sup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𝑠𝑝𝑜𝑡𝐸𝑥𝑝𝑜𝑛𝑒𝑛𝑡</m:t>
                        </m:r>
                      </m:sup>
                    </m:sSup>
                  </m:oMath>
                </a14:m>
                <a:r>
                  <a:rPr lang="hu-HU" dirty="0"/>
                  <a:t> szorzóval.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B16DCE-E26A-1F27-6435-EC383214A5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2436" t="-2241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2281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424813-5D5B-8AE8-3922-9DD79A885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30" y="1739900"/>
            <a:ext cx="3637153" cy="36752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8B8505-A870-DF78-86B7-A00A9AFFB89A}"/>
              </a:ext>
            </a:extLst>
          </p:cNvPr>
          <p:cNvSpPr txBox="1"/>
          <p:nvPr/>
        </p:nvSpPr>
        <p:spPr>
          <a:xfrm>
            <a:off x="1234394" y="5532966"/>
            <a:ext cx="1716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75°</a:t>
            </a:r>
          </a:p>
          <a:p>
            <a:r>
              <a:rPr lang="hu-HU" dirty="0" err="1"/>
              <a:t>spotExponent</a:t>
            </a:r>
            <a:r>
              <a:rPr lang="hu-HU" dirty="0"/>
              <a:t>: 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D93C10-EB69-BCE0-4ADA-93EEF4EB1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025" y="1690688"/>
            <a:ext cx="3576769" cy="3657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1AAC06-8BBB-47A2-0C8B-8B6CAA901820}"/>
              </a:ext>
            </a:extLst>
          </p:cNvPr>
          <p:cNvSpPr txBox="1"/>
          <p:nvPr/>
        </p:nvSpPr>
        <p:spPr>
          <a:xfrm>
            <a:off x="5237688" y="5532966"/>
            <a:ext cx="1716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75°</a:t>
            </a:r>
          </a:p>
          <a:p>
            <a:r>
              <a:rPr lang="hu-HU" dirty="0" err="1"/>
              <a:t>spotExponent</a:t>
            </a:r>
            <a:r>
              <a:rPr lang="hu-HU" dirty="0"/>
              <a:t>: 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037AD4-2552-85F6-6923-EC2C8BF7F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4687" y="1690688"/>
            <a:ext cx="3632523" cy="3657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C48CDC-AD5E-67F0-5083-CBF65EFCB030}"/>
              </a:ext>
            </a:extLst>
          </p:cNvPr>
          <p:cNvSpPr txBox="1"/>
          <p:nvPr/>
        </p:nvSpPr>
        <p:spPr>
          <a:xfrm>
            <a:off x="9264126" y="5532965"/>
            <a:ext cx="1833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75°</a:t>
            </a:r>
          </a:p>
          <a:p>
            <a:r>
              <a:rPr lang="hu-HU" dirty="0" err="1"/>
              <a:t>spotExponent</a:t>
            </a:r>
            <a:r>
              <a:rPr lang="hu-HU" dirty="0"/>
              <a:t>: 16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537AB1C-FC9D-7179-06B2-758FD2A11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hu-HU" dirty="0" err="1">
                <a:solidFill>
                  <a:srgbClr val="000000"/>
                </a:solidFill>
              </a:rPr>
              <a:t>Exponent</a:t>
            </a:r>
            <a:r>
              <a:rPr lang="hu-HU" sz="5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93447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1BE27-8AF1-2DE4-2DFE-0AB3FF6B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</a:t>
            </a:r>
            <a:r>
              <a:rPr lang="hu-HU" dirty="0"/>
              <a:t>ál vektorok</a:t>
            </a:r>
            <a:r>
              <a:rPr lang="en-US" dirty="0"/>
              <a:t> </a:t>
            </a:r>
            <a:r>
              <a:rPr lang="hu-HU" dirty="0"/>
              <a:t>(dióhéjban)</a:t>
            </a:r>
          </a:p>
        </p:txBody>
      </p:sp>
      <p:pic>
        <p:nvPicPr>
          <p:cNvPr id="5" name="Content Placeholder 4" descr="A blue umbrella with black dots">
            <a:extLst>
              <a:ext uri="{FF2B5EF4-FFF2-40B4-BE49-F238E27FC236}">
                <a16:creationId xmlns:a16="http://schemas.microsoft.com/office/drawing/2014/main" id="{968CEC42-6D3E-4A41-3086-9BE43E375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7" t="22181" r="21849" b="22529"/>
          <a:stretch/>
        </p:blipFill>
        <p:spPr>
          <a:xfrm>
            <a:off x="1803748" y="2029216"/>
            <a:ext cx="8805797" cy="4716050"/>
          </a:xfrm>
        </p:spPr>
      </p:pic>
      <p:pic>
        <p:nvPicPr>
          <p:cNvPr id="7" name="Picture 6" descr="A blue umbrella with black dots&#10;&#10;Description automatically generated">
            <a:extLst>
              <a:ext uri="{FF2B5EF4-FFF2-40B4-BE49-F238E27FC236}">
                <a16:creationId xmlns:a16="http://schemas.microsoft.com/office/drawing/2014/main" id="{A635C4EE-5E75-CA60-A626-2DCFE3B945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69" t="30553" r="49223" b="62986"/>
          <a:stretch/>
        </p:blipFill>
        <p:spPr>
          <a:xfrm>
            <a:off x="5336088" y="2743200"/>
            <a:ext cx="759912" cy="55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55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5EAA5-68AE-FE3C-1311-9DA9902F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</a:t>
            </a:r>
            <a:r>
              <a:rPr lang="hu-HU" dirty="0"/>
              <a:t>ál vektorok</a:t>
            </a:r>
            <a:r>
              <a:rPr lang="en-US" dirty="0"/>
              <a:t> </a:t>
            </a:r>
            <a:r>
              <a:rPr lang="hu-HU" dirty="0"/>
              <a:t>(dióhéjban)</a:t>
            </a:r>
          </a:p>
        </p:txBody>
      </p:sp>
      <p:pic>
        <p:nvPicPr>
          <p:cNvPr id="5" name="Content Placeholder 4" descr="A blue and white umbrella&#10;&#10;Description automatically generated">
            <a:extLst>
              <a:ext uri="{FF2B5EF4-FFF2-40B4-BE49-F238E27FC236}">
                <a16:creationId xmlns:a16="http://schemas.microsoft.com/office/drawing/2014/main" id="{7769B11D-3429-7249-D6FC-1F59B09673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4" t="11682" r="16836" b="22380"/>
          <a:stretch/>
        </p:blipFill>
        <p:spPr>
          <a:xfrm>
            <a:off x="2248422" y="1133605"/>
            <a:ext cx="9187841" cy="5624188"/>
          </a:xfrm>
        </p:spPr>
      </p:pic>
    </p:spTree>
    <p:extLst>
      <p:ext uri="{BB962C8B-B14F-4D97-AF65-F5344CB8AC3E}">
        <p14:creationId xmlns:p14="http://schemas.microsoft.com/office/powerpoint/2010/main" val="2438114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F1CF7-ED46-87DE-8EBB-209F0A7CC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</a:t>
            </a:r>
            <a:r>
              <a:rPr lang="hu-HU" dirty="0"/>
              <a:t>ál vektorok</a:t>
            </a:r>
            <a:r>
              <a:rPr lang="en-US" dirty="0"/>
              <a:t> </a:t>
            </a:r>
            <a:r>
              <a:rPr lang="hu-HU" dirty="0"/>
              <a:t>(dióhéjban)</a:t>
            </a:r>
          </a:p>
        </p:txBody>
      </p:sp>
      <p:pic>
        <p:nvPicPr>
          <p:cNvPr id="9" name="Content Placeholder 8" descr="A blue umbrella with a black stick&#10;&#10;Description automatically generated">
            <a:extLst>
              <a:ext uri="{FF2B5EF4-FFF2-40B4-BE49-F238E27FC236}">
                <a16:creationId xmlns:a16="http://schemas.microsoft.com/office/drawing/2014/main" id="{6EFE3FF7-87ED-7AC1-8810-75B7215CBA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5" t="12416" r="28572" b="22381"/>
          <a:stretch/>
        </p:blipFill>
        <p:spPr>
          <a:xfrm>
            <a:off x="2523995" y="1196236"/>
            <a:ext cx="6976998" cy="5561556"/>
          </a:xfrm>
        </p:spPr>
      </p:pic>
    </p:spTree>
    <p:extLst>
      <p:ext uri="{BB962C8B-B14F-4D97-AF65-F5344CB8AC3E}">
        <p14:creationId xmlns:p14="http://schemas.microsoft.com/office/powerpoint/2010/main" val="370616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75631-54DC-CF6D-7C5F-4F4EBFCDA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</a:t>
            </a:r>
            <a:r>
              <a:rPr lang="hu-HU" dirty="0"/>
              <a:t>ál vektorok</a:t>
            </a:r>
            <a:r>
              <a:rPr lang="en-US" dirty="0"/>
              <a:t> </a:t>
            </a:r>
            <a:r>
              <a:rPr lang="hu-HU" dirty="0"/>
              <a:t>(dióhéjban)</a:t>
            </a:r>
          </a:p>
        </p:txBody>
      </p:sp>
      <p:pic>
        <p:nvPicPr>
          <p:cNvPr id="9" name="Content Placeholder 8" descr="A blue and orange logo&#10;&#10;Description automatically generated">
            <a:extLst>
              <a:ext uri="{FF2B5EF4-FFF2-40B4-BE49-F238E27FC236}">
                <a16:creationId xmlns:a16="http://schemas.microsoft.com/office/drawing/2014/main" id="{8018A814-41CD-3788-71CA-40775D7BBE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1" t="16118" r="27309" b="22130"/>
          <a:stretch/>
        </p:blipFill>
        <p:spPr>
          <a:xfrm>
            <a:off x="1822536" y="1509386"/>
            <a:ext cx="7885135" cy="526719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BBA394-699B-22EB-9860-3443452B3151}"/>
              </a:ext>
            </a:extLst>
          </p:cNvPr>
          <p:cNvSpPr txBox="1"/>
          <p:nvPr/>
        </p:nvSpPr>
        <p:spPr>
          <a:xfrm>
            <a:off x="7459249" y="5042118"/>
            <a:ext cx="458247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800" dirty="0"/>
              <a:t>Az adott pont érintősíkjának</a:t>
            </a:r>
            <a:br>
              <a:rPr lang="hu-HU" sz="2800" dirty="0"/>
            </a:br>
            <a:r>
              <a:rPr lang="hu-HU" sz="2800" dirty="0"/>
              <a:t>normál </a:t>
            </a:r>
            <a:r>
              <a:rPr lang="hu-HU" sz="2800" dirty="0" err="1"/>
              <a:t>vektora</a:t>
            </a:r>
            <a:r>
              <a:rPr lang="hu-HU" sz="2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800" dirty="0"/>
              <a:t>Egység hosszú!!</a:t>
            </a:r>
          </a:p>
          <a:p>
            <a:endParaRPr lang="hu-HU" sz="2800" dirty="0"/>
          </a:p>
        </p:txBody>
      </p:sp>
    </p:spTree>
    <p:extLst>
      <p:ext uri="{BB962C8B-B14F-4D97-AF65-F5344CB8AC3E}">
        <p14:creationId xmlns:p14="http://schemas.microsoft.com/office/powerpoint/2010/main" val="110054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92387-F0B6-3877-B5E6-9698A6CDF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Speciális esetek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FCF0CE-ADC4-95D1-886E-67F723CADCC2}"/>
              </a:ext>
            </a:extLst>
          </p:cNvPr>
          <p:cNvSpPr txBox="1"/>
          <p:nvPr/>
        </p:nvSpPr>
        <p:spPr>
          <a:xfrm>
            <a:off x="2604442" y="1364245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/>
              <a:t>Sík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D4960D8-9BAD-E525-5EFD-CDACB52E5948}"/>
              </a:ext>
            </a:extLst>
          </p:cNvPr>
          <p:cNvSpPr txBox="1"/>
          <p:nvPr/>
        </p:nvSpPr>
        <p:spPr>
          <a:xfrm>
            <a:off x="7237120" y="102935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</a:t>
            </a:r>
            <a:r>
              <a:rPr lang="hu-HU" err="1"/>
              <a:t>ömb</a:t>
            </a:r>
            <a:endParaRPr lang="hu-HU"/>
          </a:p>
        </p:txBody>
      </p:sp>
      <p:pic>
        <p:nvPicPr>
          <p:cNvPr id="4" name="Picture 3" descr="A drawing of a rectangle with a needle">
            <a:extLst>
              <a:ext uri="{FF2B5EF4-FFF2-40B4-BE49-F238E27FC236}">
                <a16:creationId xmlns:a16="http://schemas.microsoft.com/office/drawing/2014/main" id="{F552D0D8-33AE-677F-55F7-95CD9B4D78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7" t="3011" r="31614" b="25075"/>
          <a:stretch/>
        </p:blipFill>
        <p:spPr>
          <a:xfrm>
            <a:off x="725464" y="1690688"/>
            <a:ext cx="3999763" cy="4931861"/>
          </a:xfrm>
          <a:prstGeom prst="rect">
            <a:avLst/>
          </a:prstGeom>
        </p:spPr>
      </p:pic>
      <p:pic>
        <p:nvPicPr>
          <p:cNvPr id="6" name="Picture 5" descr="A sphere with lines and a square">
            <a:extLst>
              <a:ext uri="{FF2B5EF4-FFF2-40B4-BE49-F238E27FC236}">
                <a16:creationId xmlns:a16="http://schemas.microsoft.com/office/drawing/2014/main" id="{D4841957-B890-3D9B-524C-4A520C5D93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8" r="21724"/>
          <a:stretch/>
        </p:blipFill>
        <p:spPr>
          <a:xfrm>
            <a:off x="5639008" y="1398686"/>
            <a:ext cx="5827528" cy="524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04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5616C-0533-AA24-6E50-F3BD6EDA0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Normál vektor transzformálása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8300F9A-03B1-1181-1C53-7157968A270A}"/>
              </a:ext>
            </a:extLst>
          </p:cNvPr>
          <p:cNvSpPr/>
          <p:nvPr/>
        </p:nvSpPr>
        <p:spPr>
          <a:xfrm>
            <a:off x="4389966" y="318668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0889309-D37E-266C-BD75-B5655F261CC5}"/>
              </a:ext>
            </a:extLst>
          </p:cNvPr>
          <p:cNvSpPr/>
          <p:nvPr/>
        </p:nvSpPr>
        <p:spPr>
          <a:xfrm rot="21283134">
            <a:off x="1485289" y="3715679"/>
            <a:ext cx="2359197" cy="350034"/>
          </a:xfrm>
          <a:custGeom>
            <a:avLst/>
            <a:gdLst>
              <a:gd name="connsiteX0" fmla="*/ 0 w 359229"/>
              <a:gd name="connsiteY0" fmla="*/ 53209 h 134852"/>
              <a:gd name="connsiteX1" fmla="*/ 126547 w 359229"/>
              <a:gd name="connsiteY1" fmla="*/ 141 h 134852"/>
              <a:gd name="connsiteX2" fmla="*/ 277586 w 359229"/>
              <a:gd name="connsiteY2" fmla="*/ 40963 h 134852"/>
              <a:gd name="connsiteX3" fmla="*/ 359229 w 359229"/>
              <a:gd name="connsiteY3" fmla="*/ 134852 h 134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229" h="134852">
                <a:moveTo>
                  <a:pt x="0" y="53209"/>
                </a:moveTo>
                <a:cubicBezTo>
                  <a:pt x="40141" y="27695"/>
                  <a:pt x="80283" y="2182"/>
                  <a:pt x="126547" y="141"/>
                </a:cubicBezTo>
                <a:cubicBezTo>
                  <a:pt x="172811" y="-1900"/>
                  <a:pt x="238806" y="18511"/>
                  <a:pt x="277586" y="40963"/>
                </a:cubicBezTo>
                <a:cubicBezTo>
                  <a:pt x="316366" y="63415"/>
                  <a:pt x="344941" y="83825"/>
                  <a:pt x="359229" y="13485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DAC38F9-BD59-6AE5-566C-B6B5BFF117BF}"/>
              </a:ext>
            </a:extLst>
          </p:cNvPr>
          <p:cNvCxnSpPr/>
          <p:nvPr/>
        </p:nvCxnSpPr>
        <p:spPr>
          <a:xfrm flipV="1">
            <a:off x="2706196" y="2923268"/>
            <a:ext cx="13716" cy="8045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38CDE29-61B1-7907-5F10-A85EAC7B33DC}"/>
              </a:ext>
            </a:extLst>
          </p:cNvPr>
          <p:cNvSpPr/>
          <p:nvPr/>
        </p:nvSpPr>
        <p:spPr>
          <a:xfrm>
            <a:off x="2664887" y="3682138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3B4AEBE-6A00-C40F-F576-352F0BFFE67C}"/>
              </a:ext>
            </a:extLst>
          </p:cNvPr>
          <p:cNvSpPr/>
          <p:nvPr/>
        </p:nvSpPr>
        <p:spPr>
          <a:xfrm rot="18951998">
            <a:off x="6341146" y="3215458"/>
            <a:ext cx="3556822" cy="289447"/>
          </a:xfrm>
          <a:custGeom>
            <a:avLst/>
            <a:gdLst>
              <a:gd name="connsiteX0" fmla="*/ 0 w 359229"/>
              <a:gd name="connsiteY0" fmla="*/ 53209 h 134852"/>
              <a:gd name="connsiteX1" fmla="*/ 126547 w 359229"/>
              <a:gd name="connsiteY1" fmla="*/ 141 h 134852"/>
              <a:gd name="connsiteX2" fmla="*/ 277586 w 359229"/>
              <a:gd name="connsiteY2" fmla="*/ 40963 h 134852"/>
              <a:gd name="connsiteX3" fmla="*/ 359229 w 359229"/>
              <a:gd name="connsiteY3" fmla="*/ 134852 h 134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229" h="134852">
                <a:moveTo>
                  <a:pt x="0" y="53209"/>
                </a:moveTo>
                <a:cubicBezTo>
                  <a:pt x="40141" y="27695"/>
                  <a:pt x="80283" y="2182"/>
                  <a:pt x="126547" y="141"/>
                </a:cubicBezTo>
                <a:cubicBezTo>
                  <a:pt x="172811" y="-1900"/>
                  <a:pt x="238806" y="18511"/>
                  <a:pt x="277586" y="40963"/>
                </a:cubicBezTo>
                <a:cubicBezTo>
                  <a:pt x="316366" y="63415"/>
                  <a:pt x="344941" y="83825"/>
                  <a:pt x="359229" y="13485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8999E0C-D91C-E4BB-8E64-6EC973D302B6}"/>
              </a:ext>
            </a:extLst>
          </p:cNvPr>
          <p:cNvSpPr/>
          <p:nvPr/>
        </p:nvSpPr>
        <p:spPr>
          <a:xfrm rot="19268864">
            <a:off x="8019837" y="3174273"/>
            <a:ext cx="137859" cy="756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43577B-F976-9AED-0EDF-FB8029210272}"/>
              </a:ext>
            </a:extLst>
          </p:cNvPr>
          <p:cNvSpPr txBox="1"/>
          <p:nvPr/>
        </p:nvSpPr>
        <p:spPr>
          <a:xfrm>
            <a:off x="4293516" y="3671316"/>
            <a:ext cx="1702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err="1"/>
              <a:t>WorldTransform</a:t>
            </a:r>
            <a:endParaRPr lang="hu-H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D41B6EA-4359-119A-086B-B37F967948F8}"/>
              </a:ext>
            </a:extLst>
          </p:cNvPr>
          <p:cNvCxnSpPr>
            <a:cxnSpLocks/>
          </p:cNvCxnSpPr>
          <p:nvPr/>
        </p:nvCxnSpPr>
        <p:spPr>
          <a:xfrm flipH="1" flipV="1">
            <a:off x="7513030" y="2506794"/>
            <a:ext cx="575736" cy="6798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0882A3F-21C7-49DF-2D8C-F690FB24D84E}"/>
              </a:ext>
            </a:extLst>
          </p:cNvPr>
          <p:cNvSpPr txBox="1"/>
          <p:nvPr/>
        </p:nvSpPr>
        <p:spPr>
          <a:xfrm>
            <a:off x="6904836" y="1845516"/>
            <a:ext cx="2021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err="1"/>
              <a:t>Normal</a:t>
            </a:r>
            <a:r>
              <a:rPr lang="hu-HU"/>
              <a:t> </a:t>
            </a:r>
            <a:r>
              <a:rPr lang="hu-HU" err="1"/>
              <a:t>transform</a:t>
            </a:r>
            <a:r>
              <a:rPr lang="hu-HU"/>
              <a:t>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43BD2F0-E844-7FE8-0E09-D1A6D09A2B9D}"/>
                  </a:ext>
                </a:extLst>
              </p:cNvPr>
              <p:cNvSpPr txBox="1"/>
              <p:nvPr/>
            </p:nvSpPr>
            <p:spPr>
              <a:xfrm>
                <a:off x="3777057" y="5358574"/>
                <a:ext cx="3127779" cy="4598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u-HU"/>
                  <a:t>Normal </a:t>
                </a:r>
                <a:r>
                  <a:rPr lang="hu-HU" err="1"/>
                  <a:t>transform</a:t>
                </a:r>
                <a:r>
                  <a:rPr lang="hu-HU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hu-HU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hu-HU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hu-HU" b="0" i="1" smtClean="0">
                                    <a:latin typeface="Cambria Math" panose="02040503050406030204" pitchFamily="18" charset="0"/>
                                  </a:rPr>
                                  <m:t>𝑊𝑜𝑟𝑙𝑑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hu-HU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43BD2F0-E844-7FE8-0E09-D1A6D09A2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057" y="5358574"/>
                <a:ext cx="3127779" cy="459806"/>
              </a:xfrm>
              <a:prstGeom prst="rect">
                <a:avLst/>
              </a:prstGeom>
              <a:blipFill>
                <a:blip r:embed="rId2"/>
                <a:stretch>
                  <a:fillRect l="-1754" b="-18667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278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DD712-71B7-BE8B-5900-6448D46B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Megvilágítás (BRDF)</a:t>
            </a:r>
          </a:p>
        </p:txBody>
      </p:sp>
      <p:pic>
        <p:nvPicPr>
          <p:cNvPr id="12" name="Content Placeholder 11" descr="Lightbulb with solid fill">
            <a:extLst>
              <a:ext uri="{FF2B5EF4-FFF2-40B4-BE49-F238E27FC236}">
                <a16:creationId xmlns:a16="http://schemas.microsoft.com/office/drawing/2014/main" id="{2533242B-5B8F-90FD-2AE9-FB31130F8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2764" y="2768393"/>
            <a:ext cx="914400" cy="914400"/>
          </a:xfr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9477E27-A2A6-5293-7A42-44E1A0D01B46}"/>
              </a:ext>
            </a:extLst>
          </p:cNvPr>
          <p:cNvSpPr/>
          <p:nvPr/>
        </p:nvSpPr>
        <p:spPr>
          <a:xfrm rot="21283134">
            <a:off x="1980589" y="4866138"/>
            <a:ext cx="7863989" cy="1166780"/>
          </a:xfrm>
          <a:custGeom>
            <a:avLst/>
            <a:gdLst>
              <a:gd name="connsiteX0" fmla="*/ 0 w 359229"/>
              <a:gd name="connsiteY0" fmla="*/ 53209 h 134852"/>
              <a:gd name="connsiteX1" fmla="*/ 126547 w 359229"/>
              <a:gd name="connsiteY1" fmla="*/ 141 h 134852"/>
              <a:gd name="connsiteX2" fmla="*/ 277586 w 359229"/>
              <a:gd name="connsiteY2" fmla="*/ 40963 h 134852"/>
              <a:gd name="connsiteX3" fmla="*/ 359229 w 359229"/>
              <a:gd name="connsiteY3" fmla="*/ 134852 h 134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229" h="134852">
                <a:moveTo>
                  <a:pt x="0" y="53209"/>
                </a:moveTo>
                <a:cubicBezTo>
                  <a:pt x="40141" y="27695"/>
                  <a:pt x="80283" y="2182"/>
                  <a:pt x="126547" y="141"/>
                </a:cubicBezTo>
                <a:cubicBezTo>
                  <a:pt x="172811" y="-1900"/>
                  <a:pt x="238806" y="18511"/>
                  <a:pt x="277586" y="40963"/>
                </a:cubicBezTo>
                <a:cubicBezTo>
                  <a:pt x="316366" y="63415"/>
                  <a:pt x="344941" y="83825"/>
                  <a:pt x="359229" y="13485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18E8AA-E8DB-6EB8-44D0-E7C9F6B7802B}"/>
              </a:ext>
            </a:extLst>
          </p:cNvPr>
          <p:cNvSpPr/>
          <p:nvPr/>
        </p:nvSpPr>
        <p:spPr>
          <a:xfrm>
            <a:off x="6004560" y="4906736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9380A0-1A79-2065-0D23-A6C53159DC46}"/>
              </a:ext>
            </a:extLst>
          </p:cNvPr>
          <p:cNvCxnSpPr>
            <a:stCxn id="5" idx="0"/>
          </p:cNvCxnSpPr>
          <p:nvPr/>
        </p:nvCxnSpPr>
        <p:spPr>
          <a:xfrm flipV="1">
            <a:off x="6050280" y="2224768"/>
            <a:ext cx="45720" cy="26819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D360486-BE59-20C3-78F8-CD0008633710}"/>
              </a:ext>
            </a:extLst>
          </p:cNvPr>
          <p:cNvSpPr txBox="1"/>
          <p:nvPr/>
        </p:nvSpPr>
        <p:spPr>
          <a:xfrm>
            <a:off x="5929127" y="1905165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/>
              <a:t>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6BBDB3-BD14-811A-7A0B-C2AD4D6686E2}"/>
              </a:ext>
            </a:extLst>
          </p:cNvPr>
          <p:cNvCxnSpPr/>
          <p:nvPr/>
        </p:nvCxnSpPr>
        <p:spPr>
          <a:xfrm flipH="1" flipV="1">
            <a:off x="2910568" y="3429000"/>
            <a:ext cx="3139712" cy="14777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0E8E84C-1587-74CF-363C-5813586840D5}"/>
              </a:ext>
            </a:extLst>
          </p:cNvPr>
          <p:cNvCxnSpPr>
            <a:stCxn id="5" idx="0"/>
          </p:cNvCxnSpPr>
          <p:nvPr/>
        </p:nvCxnSpPr>
        <p:spPr>
          <a:xfrm flipV="1">
            <a:off x="6050280" y="3747407"/>
            <a:ext cx="3493770" cy="11593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Video Camera Clip Art Png Black And White - Video Camera Icon Png (981x858), Png Download">
            <a:extLst>
              <a:ext uri="{FF2B5EF4-FFF2-40B4-BE49-F238E27FC236}">
                <a16:creationId xmlns:a16="http://schemas.microsoft.com/office/drawing/2014/main" id="{6A865A9B-BB94-00E8-B2A0-71C5AB156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60304" flipH="1">
            <a:off x="9814882" y="2979964"/>
            <a:ext cx="830726" cy="72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FFF407-C20E-A836-30F1-B0B1C173A7D6}"/>
              </a:ext>
            </a:extLst>
          </p:cNvPr>
          <p:cNvCxnSpPr>
            <a:stCxn id="5" idx="0"/>
          </p:cNvCxnSpPr>
          <p:nvPr/>
        </p:nvCxnSpPr>
        <p:spPr>
          <a:xfrm flipV="1">
            <a:off x="6050280" y="2453368"/>
            <a:ext cx="1334316" cy="24533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3884148-772E-BFA7-1A06-23E39AE4AB88}"/>
              </a:ext>
            </a:extLst>
          </p:cNvPr>
          <p:cNvSpPr txBox="1"/>
          <p:nvPr/>
        </p:nvSpPr>
        <p:spPr>
          <a:xfrm>
            <a:off x="7351939" y="227449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/>
              <a:t>R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B167B27-1691-4D6B-829D-C56C2FF2FCAB}"/>
              </a:ext>
            </a:extLst>
          </p:cNvPr>
          <p:cNvSpPr/>
          <p:nvPr/>
        </p:nvSpPr>
        <p:spPr>
          <a:xfrm>
            <a:off x="4911735" y="2877880"/>
            <a:ext cx="3183935" cy="2212777"/>
          </a:xfrm>
          <a:custGeom>
            <a:avLst/>
            <a:gdLst>
              <a:gd name="connsiteX0" fmla="*/ 19494 w 3183935"/>
              <a:gd name="connsiteY0" fmla="*/ 2086006 h 2212777"/>
              <a:gd name="connsiteX1" fmla="*/ 11329 w 3183935"/>
              <a:gd name="connsiteY1" fmla="*/ 1853324 h 2212777"/>
              <a:gd name="connsiteX2" fmla="*/ 154204 w 3183935"/>
              <a:gd name="connsiteY2" fmla="*/ 1828831 h 2212777"/>
              <a:gd name="connsiteX3" fmla="*/ 186861 w 3183935"/>
              <a:gd name="connsiteY3" fmla="*/ 1624724 h 2212777"/>
              <a:gd name="connsiteX4" fmla="*/ 423626 w 3183935"/>
              <a:gd name="connsiteY4" fmla="*/ 1641052 h 2212777"/>
              <a:gd name="connsiteX5" fmla="*/ 505269 w 3183935"/>
              <a:gd name="connsiteY5" fmla="*/ 1469602 h 2212777"/>
              <a:gd name="connsiteX6" fmla="*/ 644061 w 3183935"/>
              <a:gd name="connsiteY6" fmla="*/ 1498177 h 2212777"/>
              <a:gd name="connsiteX7" fmla="*/ 754279 w 3183935"/>
              <a:gd name="connsiteY7" fmla="*/ 1318563 h 2212777"/>
              <a:gd name="connsiteX8" fmla="*/ 880826 w 3183935"/>
              <a:gd name="connsiteY8" fmla="*/ 1530834 h 2212777"/>
              <a:gd name="connsiteX9" fmla="*/ 1052276 w 3183935"/>
              <a:gd name="connsiteY9" fmla="*/ 1269577 h 2212777"/>
              <a:gd name="connsiteX10" fmla="*/ 1084933 w 3183935"/>
              <a:gd name="connsiteY10" fmla="*/ 1436945 h 2212777"/>
              <a:gd name="connsiteX11" fmla="*/ 1272711 w 3183935"/>
              <a:gd name="connsiteY11" fmla="*/ 1171606 h 2212777"/>
              <a:gd name="connsiteX12" fmla="*/ 1325779 w 3183935"/>
              <a:gd name="connsiteY12" fmla="*/ 1265495 h 2212777"/>
              <a:gd name="connsiteX13" fmla="*/ 1415586 w 3183935"/>
              <a:gd name="connsiteY13" fmla="*/ 849116 h 2212777"/>
              <a:gd name="connsiteX14" fmla="*/ 1497229 w 3183935"/>
              <a:gd name="connsiteY14" fmla="*/ 1000156 h 2212777"/>
              <a:gd name="connsiteX15" fmla="*/ 1566626 w 3183935"/>
              <a:gd name="connsiteY15" fmla="*/ 453149 h 2212777"/>
              <a:gd name="connsiteX16" fmla="*/ 1631940 w 3183935"/>
              <a:gd name="connsiteY16" fmla="*/ 579695 h 2212777"/>
              <a:gd name="connsiteX17" fmla="*/ 1766651 w 3183935"/>
              <a:gd name="connsiteY17" fmla="*/ 244959 h 2212777"/>
              <a:gd name="connsiteX18" fmla="*/ 1889115 w 3183935"/>
              <a:gd name="connsiteY18" fmla="*/ 371506 h 2212777"/>
              <a:gd name="connsiteX19" fmla="*/ 2011579 w 3183935"/>
              <a:gd name="connsiteY19" fmla="*/ 142906 h 2212777"/>
              <a:gd name="connsiteX20" fmla="*/ 2040154 w 3183935"/>
              <a:gd name="connsiteY20" fmla="*/ 240877 h 2212777"/>
              <a:gd name="connsiteX21" fmla="*/ 2232015 w 3183935"/>
              <a:gd name="connsiteY21" fmla="*/ 31 h 2212777"/>
              <a:gd name="connsiteX22" fmla="*/ 2240179 w 3183935"/>
              <a:gd name="connsiteY22" fmla="*/ 224549 h 2212777"/>
              <a:gd name="connsiteX23" fmla="*/ 2334069 w 3183935"/>
              <a:gd name="connsiteY23" fmla="*/ 302109 h 2212777"/>
              <a:gd name="connsiteX24" fmla="*/ 2252426 w 3183935"/>
              <a:gd name="connsiteY24" fmla="*/ 465395 h 2212777"/>
              <a:gd name="connsiteX25" fmla="*/ 2350397 w 3183935"/>
              <a:gd name="connsiteY25" fmla="*/ 551120 h 2212777"/>
              <a:gd name="connsiteX26" fmla="*/ 2195276 w 3183935"/>
              <a:gd name="connsiteY26" fmla="*/ 747063 h 2212777"/>
              <a:gd name="connsiteX27" fmla="*/ 2260590 w 3183935"/>
              <a:gd name="connsiteY27" fmla="*/ 791966 h 2212777"/>
              <a:gd name="connsiteX28" fmla="*/ 2199358 w 3183935"/>
              <a:gd name="connsiteY28" fmla="*/ 1065470 h 2212777"/>
              <a:gd name="connsiteX29" fmla="*/ 2195276 w 3183935"/>
              <a:gd name="connsiteY29" fmla="*/ 1224674 h 2212777"/>
              <a:gd name="connsiteX30" fmla="*/ 2289165 w 3183935"/>
              <a:gd name="connsiteY30" fmla="*/ 1359384 h 2212777"/>
              <a:gd name="connsiteX31" fmla="*/ 2407547 w 3183935"/>
              <a:gd name="connsiteY31" fmla="*/ 1432863 h 2212777"/>
              <a:gd name="connsiteX32" fmla="*/ 2497354 w 3183935"/>
              <a:gd name="connsiteY32" fmla="*/ 1583902 h 2212777"/>
              <a:gd name="connsiteX33" fmla="*/ 2685133 w 3183935"/>
              <a:gd name="connsiteY33" fmla="*/ 1604313 h 2212777"/>
              <a:gd name="connsiteX34" fmla="*/ 2689215 w 3183935"/>
              <a:gd name="connsiteY34" fmla="*/ 1783927 h 2212777"/>
              <a:gd name="connsiteX35" fmla="*/ 2856583 w 3183935"/>
              <a:gd name="connsiteY35" fmla="*/ 1808420 h 2212777"/>
              <a:gd name="connsiteX36" fmla="*/ 2840254 w 3183935"/>
              <a:gd name="connsiteY36" fmla="*/ 1971706 h 2212777"/>
              <a:gd name="connsiteX37" fmla="*/ 3007622 w 3183935"/>
              <a:gd name="connsiteY37" fmla="*/ 1992116 h 2212777"/>
              <a:gd name="connsiteX38" fmla="*/ 3032115 w 3183935"/>
              <a:gd name="connsiteY38" fmla="*/ 2102334 h 2212777"/>
              <a:gd name="connsiteX39" fmla="*/ 3068854 w 3183935"/>
              <a:gd name="connsiteY39" fmla="*/ 2126827 h 2212777"/>
              <a:gd name="connsiteX40" fmla="*/ 3093347 w 3183935"/>
              <a:gd name="connsiteY40" fmla="*/ 2212552 h 2212777"/>
              <a:gd name="connsiteX41" fmla="*/ 3183154 w 3183935"/>
              <a:gd name="connsiteY41" fmla="*/ 2098252 h 221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183935" h="2212777">
                <a:moveTo>
                  <a:pt x="19494" y="2086006"/>
                </a:moveTo>
                <a:cubicBezTo>
                  <a:pt x="4185" y="1991096"/>
                  <a:pt x="-11123" y="1896186"/>
                  <a:pt x="11329" y="1853324"/>
                </a:cubicBezTo>
                <a:cubicBezTo>
                  <a:pt x="33781" y="1810462"/>
                  <a:pt x="124949" y="1866931"/>
                  <a:pt x="154204" y="1828831"/>
                </a:cubicBezTo>
                <a:cubicBezTo>
                  <a:pt x="183459" y="1790731"/>
                  <a:pt x="141957" y="1656020"/>
                  <a:pt x="186861" y="1624724"/>
                </a:cubicBezTo>
                <a:cubicBezTo>
                  <a:pt x="231765" y="1593427"/>
                  <a:pt x="370558" y="1666906"/>
                  <a:pt x="423626" y="1641052"/>
                </a:cubicBezTo>
                <a:cubicBezTo>
                  <a:pt x="476694" y="1615198"/>
                  <a:pt x="468530" y="1493414"/>
                  <a:pt x="505269" y="1469602"/>
                </a:cubicBezTo>
                <a:cubicBezTo>
                  <a:pt x="542008" y="1445789"/>
                  <a:pt x="602559" y="1523350"/>
                  <a:pt x="644061" y="1498177"/>
                </a:cubicBezTo>
                <a:cubicBezTo>
                  <a:pt x="685563" y="1473004"/>
                  <a:pt x="714818" y="1313120"/>
                  <a:pt x="754279" y="1318563"/>
                </a:cubicBezTo>
                <a:cubicBezTo>
                  <a:pt x="793740" y="1324006"/>
                  <a:pt x="831160" y="1538998"/>
                  <a:pt x="880826" y="1530834"/>
                </a:cubicBezTo>
                <a:cubicBezTo>
                  <a:pt x="930492" y="1522670"/>
                  <a:pt x="1018258" y="1285225"/>
                  <a:pt x="1052276" y="1269577"/>
                </a:cubicBezTo>
                <a:cubicBezTo>
                  <a:pt x="1086294" y="1253929"/>
                  <a:pt x="1048194" y="1453273"/>
                  <a:pt x="1084933" y="1436945"/>
                </a:cubicBezTo>
                <a:cubicBezTo>
                  <a:pt x="1121672" y="1420617"/>
                  <a:pt x="1232570" y="1200181"/>
                  <a:pt x="1272711" y="1171606"/>
                </a:cubicBezTo>
                <a:cubicBezTo>
                  <a:pt x="1312852" y="1143031"/>
                  <a:pt x="1301967" y="1319243"/>
                  <a:pt x="1325779" y="1265495"/>
                </a:cubicBezTo>
                <a:cubicBezTo>
                  <a:pt x="1349591" y="1211747"/>
                  <a:pt x="1387011" y="893339"/>
                  <a:pt x="1415586" y="849116"/>
                </a:cubicBezTo>
                <a:cubicBezTo>
                  <a:pt x="1444161" y="804893"/>
                  <a:pt x="1472056" y="1066150"/>
                  <a:pt x="1497229" y="1000156"/>
                </a:cubicBezTo>
                <a:cubicBezTo>
                  <a:pt x="1522402" y="934162"/>
                  <a:pt x="1544174" y="523226"/>
                  <a:pt x="1566626" y="453149"/>
                </a:cubicBezTo>
                <a:cubicBezTo>
                  <a:pt x="1589078" y="383072"/>
                  <a:pt x="1598603" y="614393"/>
                  <a:pt x="1631940" y="579695"/>
                </a:cubicBezTo>
                <a:cubicBezTo>
                  <a:pt x="1665278" y="544997"/>
                  <a:pt x="1723789" y="279657"/>
                  <a:pt x="1766651" y="244959"/>
                </a:cubicBezTo>
                <a:cubicBezTo>
                  <a:pt x="1809513" y="210261"/>
                  <a:pt x="1848294" y="388515"/>
                  <a:pt x="1889115" y="371506"/>
                </a:cubicBezTo>
                <a:cubicBezTo>
                  <a:pt x="1929936" y="354497"/>
                  <a:pt x="1986406" y="164677"/>
                  <a:pt x="2011579" y="142906"/>
                </a:cubicBezTo>
                <a:cubicBezTo>
                  <a:pt x="2036752" y="121134"/>
                  <a:pt x="2003415" y="264689"/>
                  <a:pt x="2040154" y="240877"/>
                </a:cubicBezTo>
                <a:cubicBezTo>
                  <a:pt x="2076893" y="217065"/>
                  <a:pt x="2198677" y="2752"/>
                  <a:pt x="2232015" y="31"/>
                </a:cubicBezTo>
                <a:cubicBezTo>
                  <a:pt x="2265353" y="-2690"/>
                  <a:pt x="2223170" y="174203"/>
                  <a:pt x="2240179" y="224549"/>
                </a:cubicBezTo>
                <a:cubicBezTo>
                  <a:pt x="2257188" y="274895"/>
                  <a:pt x="2332028" y="261968"/>
                  <a:pt x="2334069" y="302109"/>
                </a:cubicBezTo>
                <a:cubicBezTo>
                  <a:pt x="2336110" y="342250"/>
                  <a:pt x="2249705" y="423893"/>
                  <a:pt x="2252426" y="465395"/>
                </a:cubicBezTo>
                <a:cubicBezTo>
                  <a:pt x="2255147" y="506897"/>
                  <a:pt x="2359922" y="504175"/>
                  <a:pt x="2350397" y="551120"/>
                </a:cubicBezTo>
                <a:cubicBezTo>
                  <a:pt x="2340872" y="598065"/>
                  <a:pt x="2210244" y="706922"/>
                  <a:pt x="2195276" y="747063"/>
                </a:cubicBezTo>
                <a:cubicBezTo>
                  <a:pt x="2180308" y="787204"/>
                  <a:pt x="2259910" y="738898"/>
                  <a:pt x="2260590" y="791966"/>
                </a:cubicBezTo>
                <a:cubicBezTo>
                  <a:pt x="2261270" y="845034"/>
                  <a:pt x="2210244" y="993352"/>
                  <a:pt x="2199358" y="1065470"/>
                </a:cubicBezTo>
                <a:cubicBezTo>
                  <a:pt x="2188472" y="1137588"/>
                  <a:pt x="2180308" y="1175688"/>
                  <a:pt x="2195276" y="1224674"/>
                </a:cubicBezTo>
                <a:cubicBezTo>
                  <a:pt x="2210244" y="1273660"/>
                  <a:pt x="2253787" y="1324686"/>
                  <a:pt x="2289165" y="1359384"/>
                </a:cubicBezTo>
                <a:cubicBezTo>
                  <a:pt x="2324543" y="1394082"/>
                  <a:pt x="2372849" y="1395443"/>
                  <a:pt x="2407547" y="1432863"/>
                </a:cubicBezTo>
                <a:cubicBezTo>
                  <a:pt x="2442245" y="1470283"/>
                  <a:pt x="2451090" y="1555327"/>
                  <a:pt x="2497354" y="1583902"/>
                </a:cubicBezTo>
                <a:cubicBezTo>
                  <a:pt x="2543618" y="1612477"/>
                  <a:pt x="2653156" y="1570976"/>
                  <a:pt x="2685133" y="1604313"/>
                </a:cubicBezTo>
                <a:cubicBezTo>
                  <a:pt x="2717110" y="1637650"/>
                  <a:pt x="2660640" y="1749909"/>
                  <a:pt x="2689215" y="1783927"/>
                </a:cubicBezTo>
                <a:cubicBezTo>
                  <a:pt x="2717790" y="1817945"/>
                  <a:pt x="2831410" y="1777124"/>
                  <a:pt x="2856583" y="1808420"/>
                </a:cubicBezTo>
                <a:cubicBezTo>
                  <a:pt x="2881756" y="1839716"/>
                  <a:pt x="2815081" y="1941090"/>
                  <a:pt x="2840254" y="1971706"/>
                </a:cubicBezTo>
                <a:cubicBezTo>
                  <a:pt x="2865427" y="2002322"/>
                  <a:pt x="2975645" y="1970345"/>
                  <a:pt x="3007622" y="1992116"/>
                </a:cubicBezTo>
                <a:cubicBezTo>
                  <a:pt x="3039599" y="2013887"/>
                  <a:pt x="3021910" y="2079882"/>
                  <a:pt x="3032115" y="2102334"/>
                </a:cubicBezTo>
                <a:cubicBezTo>
                  <a:pt x="3042320" y="2124786"/>
                  <a:pt x="3058649" y="2108457"/>
                  <a:pt x="3068854" y="2126827"/>
                </a:cubicBezTo>
                <a:cubicBezTo>
                  <a:pt x="3079059" y="2145197"/>
                  <a:pt x="3074297" y="2217314"/>
                  <a:pt x="3093347" y="2212552"/>
                </a:cubicBezTo>
                <a:cubicBezTo>
                  <a:pt x="3112397" y="2207790"/>
                  <a:pt x="3192679" y="2090768"/>
                  <a:pt x="3183154" y="209825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54320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DD712-71B7-BE8B-5900-6448D46B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Megvilágítás (</a:t>
            </a:r>
            <a:r>
              <a:rPr lang="hu-HU" err="1"/>
              <a:t>Ambient</a:t>
            </a:r>
            <a:r>
              <a:rPr lang="hu-HU"/>
              <a:t>)</a:t>
            </a:r>
          </a:p>
        </p:txBody>
      </p:sp>
      <p:pic>
        <p:nvPicPr>
          <p:cNvPr id="12" name="Content Placeholder 11" descr="Lightbulb with solid fill">
            <a:extLst>
              <a:ext uri="{FF2B5EF4-FFF2-40B4-BE49-F238E27FC236}">
                <a16:creationId xmlns:a16="http://schemas.microsoft.com/office/drawing/2014/main" id="{2533242B-5B8F-90FD-2AE9-FB31130F8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2764" y="2768393"/>
            <a:ext cx="914400" cy="914400"/>
          </a:xfr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9477E27-A2A6-5293-7A42-44E1A0D01B46}"/>
              </a:ext>
            </a:extLst>
          </p:cNvPr>
          <p:cNvSpPr/>
          <p:nvPr/>
        </p:nvSpPr>
        <p:spPr>
          <a:xfrm rot="21283134">
            <a:off x="1980589" y="4866138"/>
            <a:ext cx="7863989" cy="1166780"/>
          </a:xfrm>
          <a:custGeom>
            <a:avLst/>
            <a:gdLst>
              <a:gd name="connsiteX0" fmla="*/ 0 w 359229"/>
              <a:gd name="connsiteY0" fmla="*/ 53209 h 134852"/>
              <a:gd name="connsiteX1" fmla="*/ 126547 w 359229"/>
              <a:gd name="connsiteY1" fmla="*/ 141 h 134852"/>
              <a:gd name="connsiteX2" fmla="*/ 277586 w 359229"/>
              <a:gd name="connsiteY2" fmla="*/ 40963 h 134852"/>
              <a:gd name="connsiteX3" fmla="*/ 359229 w 359229"/>
              <a:gd name="connsiteY3" fmla="*/ 134852 h 134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229" h="134852">
                <a:moveTo>
                  <a:pt x="0" y="53209"/>
                </a:moveTo>
                <a:cubicBezTo>
                  <a:pt x="40141" y="27695"/>
                  <a:pt x="80283" y="2182"/>
                  <a:pt x="126547" y="141"/>
                </a:cubicBezTo>
                <a:cubicBezTo>
                  <a:pt x="172811" y="-1900"/>
                  <a:pt x="238806" y="18511"/>
                  <a:pt x="277586" y="40963"/>
                </a:cubicBezTo>
                <a:cubicBezTo>
                  <a:pt x="316366" y="63415"/>
                  <a:pt x="344941" y="83825"/>
                  <a:pt x="359229" y="13485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18E8AA-E8DB-6EB8-44D0-E7C9F6B7802B}"/>
              </a:ext>
            </a:extLst>
          </p:cNvPr>
          <p:cNvSpPr/>
          <p:nvPr/>
        </p:nvSpPr>
        <p:spPr>
          <a:xfrm>
            <a:off x="6004560" y="4906736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9380A0-1A79-2065-0D23-A6C53159DC46}"/>
              </a:ext>
            </a:extLst>
          </p:cNvPr>
          <p:cNvCxnSpPr>
            <a:stCxn id="5" idx="0"/>
          </p:cNvCxnSpPr>
          <p:nvPr/>
        </p:nvCxnSpPr>
        <p:spPr>
          <a:xfrm flipV="1">
            <a:off x="6050280" y="2224768"/>
            <a:ext cx="45720" cy="26819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D360486-BE59-20C3-78F8-CD0008633710}"/>
              </a:ext>
            </a:extLst>
          </p:cNvPr>
          <p:cNvSpPr txBox="1"/>
          <p:nvPr/>
        </p:nvSpPr>
        <p:spPr>
          <a:xfrm>
            <a:off x="5929127" y="1905165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/>
              <a:t>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6BBDB3-BD14-811A-7A0B-C2AD4D6686E2}"/>
              </a:ext>
            </a:extLst>
          </p:cNvPr>
          <p:cNvCxnSpPr/>
          <p:nvPr/>
        </p:nvCxnSpPr>
        <p:spPr>
          <a:xfrm flipH="1" flipV="1">
            <a:off x="2910568" y="3429000"/>
            <a:ext cx="3139712" cy="14777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0E8E84C-1587-74CF-363C-5813586840D5}"/>
              </a:ext>
            </a:extLst>
          </p:cNvPr>
          <p:cNvCxnSpPr>
            <a:stCxn id="5" idx="0"/>
          </p:cNvCxnSpPr>
          <p:nvPr/>
        </p:nvCxnSpPr>
        <p:spPr>
          <a:xfrm flipV="1">
            <a:off x="6050280" y="3747407"/>
            <a:ext cx="3493770" cy="11593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Video Camera Clip Art Png Black And White - Video Camera Icon Png (981x858), Png Download">
            <a:extLst>
              <a:ext uri="{FF2B5EF4-FFF2-40B4-BE49-F238E27FC236}">
                <a16:creationId xmlns:a16="http://schemas.microsoft.com/office/drawing/2014/main" id="{6A865A9B-BB94-00E8-B2A0-71C5AB156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60304" flipH="1">
            <a:off x="9814882" y="2979964"/>
            <a:ext cx="830726" cy="72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FFF407-C20E-A836-30F1-B0B1C173A7D6}"/>
              </a:ext>
            </a:extLst>
          </p:cNvPr>
          <p:cNvCxnSpPr>
            <a:stCxn id="5" idx="0"/>
          </p:cNvCxnSpPr>
          <p:nvPr/>
        </p:nvCxnSpPr>
        <p:spPr>
          <a:xfrm flipV="1">
            <a:off x="6050280" y="2453368"/>
            <a:ext cx="1334316" cy="24533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3884148-772E-BFA7-1A06-23E39AE4AB88}"/>
              </a:ext>
            </a:extLst>
          </p:cNvPr>
          <p:cNvSpPr txBox="1"/>
          <p:nvPr/>
        </p:nvSpPr>
        <p:spPr>
          <a:xfrm>
            <a:off x="7351939" y="227449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/>
              <a:t>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78266C-514F-8292-F3A1-7CFC04E8742C}"/>
              </a:ext>
            </a:extLst>
          </p:cNvPr>
          <p:cNvSpPr/>
          <p:nvPr/>
        </p:nvSpPr>
        <p:spPr>
          <a:xfrm>
            <a:off x="693964" y="1583871"/>
            <a:ext cx="11274879" cy="5074104"/>
          </a:xfrm>
          <a:prstGeom prst="rect">
            <a:avLst/>
          </a:prstGeom>
          <a:solidFill>
            <a:srgbClr val="4472C4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D37631-B21D-58D3-3041-79F41A9D3BFE}"/>
              </a:ext>
            </a:extLst>
          </p:cNvPr>
          <p:cNvSpPr txBox="1"/>
          <p:nvPr/>
        </p:nvSpPr>
        <p:spPr>
          <a:xfrm>
            <a:off x="4958668" y="5449528"/>
            <a:ext cx="222894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hu-HU"/>
              <a:t>Szórt fény szimulálása</a:t>
            </a:r>
          </a:p>
        </p:txBody>
      </p:sp>
    </p:spTree>
    <p:extLst>
      <p:ext uri="{BB962C8B-B14F-4D97-AF65-F5344CB8AC3E}">
        <p14:creationId xmlns:p14="http://schemas.microsoft.com/office/powerpoint/2010/main" val="2375889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webextensions/webextension1.xml><?xml version="1.0" encoding="utf-8"?>
<we:webextension xmlns:we="http://schemas.microsoft.com/office/webextensions/webextension/2010/11" id="{21788993-5093-44A5-95ED-866125112E4C}">
  <we:reference id="wa104295828" version="1.9.0.0" store="en-US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www.desmos.com/calculator/3g4lgbzgvj&quot;,&quot;values&quot;:{},&quot;data&quot;:{&quot;uri&quot;:&quot;www.desmos.com/calculator/3g4lgbzgvj&quot;},&quot;secure&quot;:false}],&quot;name&quot;:&quot;www.desmos.com/calculator/3g4lgbzgvj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553</TotalTime>
  <Words>314</Words>
  <Application>Microsoft Office PowerPoint</Application>
  <PresentationFormat>Widescreen</PresentationFormat>
  <Paragraphs>71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Consolas</vt:lpstr>
      <vt:lpstr>Office Theme</vt:lpstr>
      <vt:lpstr>Számítógépes Grafika BSc 10. Gyakorlat</vt:lpstr>
      <vt:lpstr>Normál vektorok (dióhéjban)</vt:lpstr>
      <vt:lpstr>Normál vektorok (dióhéjban)</vt:lpstr>
      <vt:lpstr>Normál vektorok (dióhéjban)</vt:lpstr>
      <vt:lpstr>Normál vektorok (dióhéjban)</vt:lpstr>
      <vt:lpstr>Speciális esetek</vt:lpstr>
      <vt:lpstr>Normál vektor transzformálása</vt:lpstr>
      <vt:lpstr>Megvilágítás (BRDF)</vt:lpstr>
      <vt:lpstr>Megvilágítás (Ambient)</vt:lpstr>
      <vt:lpstr>Megvilágítás (Diffuse)</vt:lpstr>
      <vt:lpstr>Megvilágítás (Specular)</vt:lpstr>
      <vt:lpstr>Fény iránya</vt:lpstr>
      <vt:lpstr>Normál vektor interpoláció</vt:lpstr>
      <vt:lpstr>Fény csillapodás</vt:lpstr>
      <vt:lpstr>Fény csillapodás</vt:lpstr>
      <vt:lpstr>Spotlight  </vt:lpstr>
      <vt:lpstr>Direction / Cutoff angle</vt:lpstr>
      <vt:lpstr>Exponent </vt:lpstr>
      <vt:lpstr>Exponent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Viktor Vad</dc:creator>
  <cp:lastModifiedBy>Viktor Vad</cp:lastModifiedBy>
  <cp:revision>3</cp:revision>
  <dcterms:created xsi:type="dcterms:W3CDTF">2023-03-06T08:25:05Z</dcterms:created>
  <dcterms:modified xsi:type="dcterms:W3CDTF">2024-11-18T13:54:35Z</dcterms:modified>
</cp:coreProperties>
</file>